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79" r:id="rId3"/>
    <p:sldId id="275" r:id="rId4"/>
    <p:sldId id="266" r:id="rId5"/>
    <p:sldId id="258" r:id="rId6"/>
    <p:sldId id="267" r:id="rId7"/>
    <p:sldId id="269" r:id="rId8"/>
    <p:sldId id="262" r:id="rId9"/>
    <p:sldId id="268" r:id="rId10"/>
    <p:sldId id="260" r:id="rId11"/>
    <p:sldId id="274" r:id="rId12"/>
    <p:sldId id="259" r:id="rId13"/>
    <p:sldId id="270" r:id="rId14"/>
    <p:sldId id="271" r:id="rId15"/>
    <p:sldId id="280" r:id="rId16"/>
    <p:sldId id="281" r:id="rId17"/>
    <p:sldId id="276" r:id="rId18"/>
    <p:sldId id="277" r:id="rId19"/>
    <p:sldId id="278" r:id="rId20"/>
    <p:sldId id="263" r:id="rId21"/>
    <p:sldId id="2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ACAC"/>
    <a:srgbClr val="226226"/>
    <a:srgbClr val="82C88A"/>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6" autoAdjust="0"/>
    <p:restoredTop sz="71260" autoAdjust="0"/>
  </p:normalViewPr>
  <p:slideViewPr>
    <p:cSldViewPr snapToGrid="0">
      <p:cViewPr varScale="1">
        <p:scale>
          <a:sx n="78" d="100"/>
          <a:sy n="78" d="100"/>
        </p:scale>
        <p:origin x="1808" y="2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2E56F7-7F27-4446-8660-0AC013BC61D8}" type="datetimeFigureOut">
              <a:rPr lang="en-US" smtClean="0"/>
              <a:t>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0BD6D-CE2E-4568-96FD-3734FA6EA6CA}" type="slidenum">
              <a:rPr lang="en-US" smtClean="0"/>
              <a:t>‹#›</a:t>
            </a:fld>
            <a:endParaRPr lang="en-US"/>
          </a:p>
        </p:txBody>
      </p:sp>
    </p:spTree>
    <p:extLst>
      <p:ext uri="{BB962C8B-B14F-4D97-AF65-F5344CB8AC3E}">
        <p14:creationId xmlns:p14="http://schemas.microsoft.com/office/powerpoint/2010/main" val="3048871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2</a:t>
            </a:fld>
            <a:endParaRPr lang="en-US"/>
          </a:p>
        </p:txBody>
      </p:sp>
    </p:spTree>
    <p:extLst>
      <p:ext uri="{BB962C8B-B14F-4D97-AF65-F5344CB8AC3E}">
        <p14:creationId xmlns:p14="http://schemas.microsoft.com/office/powerpoint/2010/main" val="88754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Quote from the book: "And when you're alone there's a very good chance you'll meet things that scare you right out of your pants."</a:t>
            </a:r>
          </a:p>
          <a:p>
            <a:pPr algn="l">
              <a:buFont typeface="Arial" panose="020B0604020202020204" pitchFamily="34" charset="0"/>
              <a:buChar char="•"/>
            </a:pPr>
            <a:r>
              <a:rPr lang="en-US" b="0" i="0" dirty="0">
                <a:solidFill>
                  <a:srgbClr val="D1D5DB"/>
                </a:solidFill>
                <a:effectLst/>
                <a:latin typeface="Söhne"/>
              </a:rPr>
              <a:t>Discuss the challenges that you may face on your journey in tech and how to overcome them.</a:t>
            </a:r>
          </a:p>
          <a:p>
            <a:pPr algn="l">
              <a:buFont typeface="Arial" panose="020B0604020202020204" pitchFamily="34" charset="0"/>
              <a:buChar char="•"/>
            </a:pPr>
            <a:r>
              <a:rPr lang="en-US" b="0" i="0" dirty="0">
                <a:solidFill>
                  <a:srgbClr val="D1D5DB"/>
                </a:solidFill>
                <a:effectLst/>
                <a:latin typeface="Söhne"/>
              </a:rPr>
              <a:t>Share some tips for dealing with imposter syndrome or feeling overwhelmed.</a:t>
            </a:r>
          </a:p>
        </p:txBody>
      </p:sp>
      <p:sp>
        <p:nvSpPr>
          <p:cNvPr id="4" name="Slide Number Placeholder 3"/>
          <p:cNvSpPr>
            <a:spLocks noGrp="1"/>
          </p:cNvSpPr>
          <p:nvPr>
            <p:ph type="sldNum" sz="quarter" idx="5"/>
          </p:nvPr>
        </p:nvSpPr>
        <p:spPr/>
        <p:txBody>
          <a:bodyPr/>
          <a:lstStyle/>
          <a:p>
            <a:fld id="{3DA0BD6D-CE2E-4568-96FD-3734FA6EA6CA}" type="slidenum">
              <a:rPr lang="en-US" smtClean="0"/>
              <a:t>14</a:t>
            </a:fld>
            <a:endParaRPr lang="en-US"/>
          </a:p>
        </p:txBody>
      </p:sp>
    </p:spTree>
    <p:extLst>
      <p:ext uri="{BB962C8B-B14F-4D97-AF65-F5344CB8AC3E}">
        <p14:creationId xmlns:p14="http://schemas.microsoft.com/office/powerpoint/2010/main" val="660654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15</a:t>
            </a:fld>
            <a:endParaRPr lang="en-US"/>
          </a:p>
        </p:txBody>
      </p:sp>
    </p:spTree>
    <p:extLst>
      <p:ext uri="{BB962C8B-B14F-4D97-AF65-F5344CB8AC3E}">
        <p14:creationId xmlns:p14="http://schemas.microsoft.com/office/powerpoint/2010/main" val="1570022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16</a:t>
            </a:fld>
            <a:endParaRPr lang="en-US"/>
          </a:p>
        </p:txBody>
      </p:sp>
    </p:spTree>
    <p:extLst>
      <p:ext uri="{BB962C8B-B14F-4D97-AF65-F5344CB8AC3E}">
        <p14:creationId xmlns:p14="http://schemas.microsoft.com/office/powerpoint/2010/main" val="3963278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18</a:t>
            </a:fld>
            <a:endParaRPr lang="en-US"/>
          </a:p>
        </p:txBody>
      </p:sp>
    </p:spTree>
    <p:extLst>
      <p:ext uri="{BB962C8B-B14F-4D97-AF65-F5344CB8AC3E}">
        <p14:creationId xmlns:p14="http://schemas.microsoft.com/office/powerpoint/2010/main" val="3836691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Quote from the book: "You're off to Great Places! Today is your day! Your mountain is waiting. So...get on your way!"</a:t>
            </a:r>
          </a:p>
          <a:p>
            <a:pPr algn="l">
              <a:buFont typeface="Arial" panose="020B0604020202020204" pitchFamily="34" charset="0"/>
              <a:buChar char="•"/>
            </a:pPr>
            <a:r>
              <a:rPr lang="en-US" b="0" i="0" dirty="0">
                <a:solidFill>
                  <a:srgbClr val="D1D5DB"/>
                </a:solidFill>
                <a:effectLst/>
                <a:latin typeface="Söhne"/>
              </a:rPr>
              <a:t>Discuss the importance of continuous learning and building your skills in tech.</a:t>
            </a:r>
          </a:p>
          <a:p>
            <a:pPr algn="l">
              <a:buFont typeface="Arial" panose="020B0604020202020204" pitchFamily="34" charset="0"/>
              <a:buChar char="•"/>
            </a:pPr>
            <a:r>
              <a:rPr lang="en-US" b="0" i="0" dirty="0">
                <a:solidFill>
                  <a:srgbClr val="D1D5DB"/>
                </a:solidFill>
                <a:effectLst/>
                <a:latin typeface="Söhne"/>
              </a:rPr>
              <a:t>Share some resources for learning new skills, such as online courses or attending conferences.</a:t>
            </a:r>
          </a:p>
        </p:txBody>
      </p:sp>
      <p:sp>
        <p:nvSpPr>
          <p:cNvPr id="4" name="Slide Number Placeholder 3"/>
          <p:cNvSpPr>
            <a:spLocks noGrp="1"/>
          </p:cNvSpPr>
          <p:nvPr>
            <p:ph type="sldNum" sz="quarter" idx="5"/>
          </p:nvPr>
        </p:nvSpPr>
        <p:spPr/>
        <p:txBody>
          <a:bodyPr/>
          <a:lstStyle/>
          <a:p>
            <a:fld id="{3DA0BD6D-CE2E-4568-96FD-3734FA6EA6CA}" type="slidenum">
              <a:rPr lang="en-US" smtClean="0"/>
              <a:t>20</a:t>
            </a:fld>
            <a:endParaRPr lang="en-US"/>
          </a:p>
        </p:txBody>
      </p:sp>
    </p:spTree>
    <p:extLst>
      <p:ext uri="{BB962C8B-B14F-4D97-AF65-F5344CB8AC3E}">
        <p14:creationId xmlns:p14="http://schemas.microsoft.com/office/powerpoint/2010/main" val="1963893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21</a:t>
            </a:fld>
            <a:endParaRPr lang="en-US"/>
          </a:p>
        </p:txBody>
      </p:sp>
    </p:spTree>
    <p:extLst>
      <p:ext uri="{BB962C8B-B14F-4D97-AF65-F5344CB8AC3E}">
        <p14:creationId xmlns:p14="http://schemas.microsoft.com/office/powerpoint/2010/main" val="229400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2"/>
                </a:solidFill>
                <a:effectLst/>
                <a:latin typeface="Söhne"/>
              </a:rPr>
              <a:t>Discuss the importance of finding your passion and how it can lead to success in the tech industry</a:t>
            </a:r>
          </a:p>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5</a:t>
            </a:fld>
            <a:endParaRPr lang="en-US"/>
          </a:p>
        </p:txBody>
      </p:sp>
    </p:spTree>
    <p:extLst>
      <p:ext uri="{BB962C8B-B14F-4D97-AF65-F5344CB8AC3E}">
        <p14:creationId xmlns:p14="http://schemas.microsoft.com/office/powerpoint/2010/main" val="369801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6</a:t>
            </a:fld>
            <a:endParaRPr lang="en-US"/>
          </a:p>
        </p:txBody>
      </p:sp>
    </p:spTree>
    <p:extLst>
      <p:ext uri="{BB962C8B-B14F-4D97-AF65-F5344CB8AC3E}">
        <p14:creationId xmlns:p14="http://schemas.microsoft.com/office/powerpoint/2010/main" val="2155054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Quote from the book: "You're on your own. And you know what you know. And YOU are the one who'll decide where to go."</a:t>
            </a:r>
          </a:p>
          <a:p>
            <a:pPr algn="l">
              <a:buFont typeface="Arial" panose="020B0604020202020204" pitchFamily="34" charset="0"/>
              <a:buChar char="•"/>
            </a:pPr>
            <a:r>
              <a:rPr lang="en-US" b="0" i="0" dirty="0">
                <a:solidFill>
                  <a:srgbClr val="D1D5DB"/>
                </a:solidFill>
                <a:effectLst/>
                <a:latin typeface="Söhne"/>
              </a:rPr>
              <a:t>Discuss the importance of finding your passion in tech and how it can drive your career.</a:t>
            </a:r>
          </a:p>
          <a:p>
            <a:pPr algn="l">
              <a:buFont typeface="Arial" panose="020B0604020202020204" pitchFamily="34" charset="0"/>
              <a:buChar char="•"/>
            </a:pPr>
            <a:r>
              <a:rPr lang="en-US" b="0" i="0" dirty="0">
                <a:solidFill>
                  <a:srgbClr val="D1D5DB"/>
                </a:solidFill>
                <a:effectLst/>
                <a:latin typeface="Söhne"/>
              </a:rPr>
              <a:t>Share some examples of different paths you can take in tech, such as web development, data science, or cybersecurity.</a:t>
            </a:r>
          </a:p>
        </p:txBody>
      </p:sp>
      <p:sp>
        <p:nvSpPr>
          <p:cNvPr id="4" name="Slide Number Placeholder 3"/>
          <p:cNvSpPr>
            <a:spLocks noGrp="1"/>
          </p:cNvSpPr>
          <p:nvPr>
            <p:ph type="sldNum" sz="quarter" idx="5"/>
          </p:nvPr>
        </p:nvSpPr>
        <p:spPr/>
        <p:txBody>
          <a:bodyPr/>
          <a:lstStyle/>
          <a:p>
            <a:fld id="{3DA0BD6D-CE2E-4568-96FD-3734FA6EA6CA}" type="slidenum">
              <a:rPr lang="en-US" smtClean="0"/>
              <a:t>7</a:t>
            </a:fld>
            <a:endParaRPr lang="en-US"/>
          </a:p>
        </p:txBody>
      </p:sp>
    </p:spTree>
    <p:extLst>
      <p:ext uri="{BB962C8B-B14F-4D97-AF65-F5344CB8AC3E}">
        <p14:creationId xmlns:p14="http://schemas.microsoft.com/office/powerpoint/2010/main" val="398842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Use the quote "You have the brains in your head. You have the feet in your shoes. You can steer yourself any direction you choose." from the book to talk about the limitless potential of the tech industry</a:t>
            </a:r>
          </a:p>
          <a:p>
            <a:pPr algn="l">
              <a:buFont typeface="Arial" panose="020B0604020202020204" pitchFamily="34" charset="0"/>
              <a:buChar char="•"/>
            </a:pPr>
            <a:r>
              <a:rPr lang="en-US" b="0" i="0" dirty="0">
                <a:solidFill>
                  <a:srgbClr val="D1D5DB"/>
                </a:solidFill>
                <a:effectLst/>
                <a:latin typeface="Söhne"/>
              </a:rPr>
              <a:t>Discuss the emerging technologies and trends that will shape the future of tech such as artificial intelligence, blockchain, and the Internet of Things</a:t>
            </a:r>
          </a:p>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8</a:t>
            </a:fld>
            <a:endParaRPr lang="en-US"/>
          </a:p>
        </p:txBody>
      </p:sp>
    </p:spTree>
    <p:extLst>
      <p:ext uri="{BB962C8B-B14F-4D97-AF65-F5344CB8AC3E}">
        <p14:creationId xmlns:p14="http://schemas.microsoft.com/office/powerpoint/2010/main" val="93327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D1D5DB"/>
                </a:solidFill>
                <a:effectLst/>
                <a:latin typeface="Söhne"/>
              </a:rPr>
              <a:t>Use the quote "You'll be on your way up! You'll be seeing great sights! You'll join the high fliers who soar to high heights." from the book to talk about the opportunities available in the tech industry</a:t>
            </a:r>
          </a:p>
          <a:p>
            <a:pPr algn="l">
              <a:buFont typeface="Arial" panose="020B0604020202020204" pitchFamily="34" charset="0"/>
              <a:buNone/>
            </a:pPr>
            <a:endParaRPr lang="en-US" b="0" i="0" dirty="0">
              <a:solidFill>
                <a:srgbClr val="D1D5DB"/>
              </a:solidFill>
              <a:effectLst/>
              <a:latin typeface="Söhne"/>
            </a:endParaRPr>
          </a:p>
          <a:p>
            <a:pPr algn="l">
              <a:buFont typeface="Arial" panose="020B0604020202020204" pitchFamily="34" charset="0"/>
              <a:buNone/>
            </a:pPr>
            <a:r>
              <a:rPr lang="en-US" b="0" i="0" dirty="0">
                <a:solidFill>
                  <a:srgbClr val="D1D5DB"/>
                </a:solidFill>
                <a:effectLst/>
                <a:latin typeface="Söhne"/>
              </a:rPr>
              <a:t>Highlight the different career paths in tech such as software engineering, data science, cybersecurity, and product management</a:t>
            </a:r>
          </a:p>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10</a:t>
            </a:fld>
            <a:endParaRPr lang="en-US"/>
          </a:p>
        </p:txBody>
      </p:sp>
    </p:spTree>
    <p:extLst>
      <p:ext uri="{BB962C8B-B14F-4D97-AF65-F5344CB8AC3E}">
        <p14:creationId xmlns:p14="http://schemas.microsoft.com/office/powerpoint/2010/main" val="2540175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11</a:t>
            </a:fld>
            <a:endParaRPr lang="en-US"/>
          </a:p>
        </p:txBody>
      </p:sp>
    </p:spTree>
    <p:extLst>
      <p:ext uri="{BB962C8B-B14F-4D97-AF65-F5344CB8AC3E}">
        <p14:creationId xmlns:p14="http://schemas.microsoft.com/office/powerpoint/2010/main" val="3547274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dirty="0">
                <a:solidFill>
                  <a:srgbClr val="FFFFFF"/>
                </a:solidFill>
                <a:effectLst/>
                <a:latin typeface="Söhne"/>
              </a:rPr>
              <a:t>Use the quote "And when you're in a slump, you're not in for much fun. Un-slumping yourself is not easily done." from the book to talk about the challenges and setbacks that may come with a career in tech</a:t>
            </a:r>
          </a:p>
          <a:p>
            <a:pPr>
              <a:buFont typeface="Arial" panose="020B0604020202020204" pitchFamily="34" charset="0"/>
              <a:buChar char="•"/>
            </a:pPr>
            <a:r>
              <a:rPr lang="en-US" sz="1200" b="0" i="0" dirty="0">
                <a:solidFill>
                  <a:srgbClr val="FFFFFF"/>
                </a:solidFill>
                <a:effectLst/>
                <a:latin typeface="Söhne"/>
              </a:rPr>
              <a:t>Discuss how to overcome these challenges and the importance of perseverance and a growth mindset</a:t>
            </a:r>
          </a:p>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12</a:t>
            </a:fld>
            <a:endParaRPr lang="en-US"/>
          </a:p>
        </p:txBody>
      </p:sp>
    </p:spTree>
    <p:extLst>
      <p:ext uri="{BB962C8B-B14F-4D97-AF65-F5344CB8AC3E}">
        <p14:creationId xmlns:p14="http://schemas.microsoft.com/office/powerpoint/2010/main" val="50357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DA0BD6D-CE2E-4568-96FD-3734FA6EA6CA}" type="slidenum">
              <a:rPr lang="en-US" smtClean="0"/>
              <a:t>13</a:t>
            </a:fld>
            <a:endParaRPr lang="en-US"/>
          </a:p>
        </p:txBody>
      </p:sp>
    </p:spTree>
    <p:extLst>
      <p:ext uri="{BB962C8B-B14F-4D97-AF65-F5344CB8AC3E}">
        <p14:creationId xmlns:p14="http://schemas.microsoft.com/office/powerpoint/2010/main" val="1865524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483E4-6466-9C7E-6345-FF76A97D89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38A20E-5486-2D0E-46C4-351B56275A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107136-05A6-94CD-2294-450FC9E143ED}"/>
              </a:ext>
            </a:extLst>
          </p:cNvPr>
          <p:cNvSpPr>
            <a:spLocks noGrp="1"/>
          </p:cNvSpPr>
          <p:nvPr>
            <p:ph type="dt" sz="half" idx="10"/>
          </p:nvPr>
        </p:nvSpPr>
        <p:spPr/>
        <p:txBody>
          <a:bodyPr/>
          <a:lstStyle/>
          <a:p>
            <a:fld id="{17C47F48-66D6-4835-817F-3C3B9EDC2AEF}" type="datetimeFigureOut">
              <a:rPr lang="en-US" smtClean="0"/>
              <a:t>11/8/2024</a:t>
            </a:fld>
            <a:endParaRPr lang="en-US"/>
          </a:p>
        </p:txBody>
      </p:sp>
      <p:sp>
        <p:nvSpPr>
          <p:cNvPr id="5" name="Footer Placeholder 4">
            <a:extLst>
              <a:ext uri="{FF2B5EF4-FFF2-40B4-BE49-F238E27FC236}">
                <a16:creationId xmlns:a16="http://schemas.microsoft.com/office/drawing/2014/main" id="{E27054C8-5583-DC86-3089-E005C7E8C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3C884-17FE-0DC4-8A42-12F7C25552EB}"/>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154426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1D34-37E7-0495-E375-95C7AB0409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8F359E-F271-55C6-9FA8-CE6BD2501B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7B774-1D6A-ABD0-67B5-948C4B0456C1}"/>
              </a:ext>
            </a:extLst>
          </p:cNvPr>
          <p:cNvSpPr>
            <a:spLocks noGrp="1"/>
          </p:cNvSpPr>
          <p:nvPr>
            <p:ph type="dt" sz="half" idx="10"/>
          </p:nvPr>
        </p:nvSpPr>
        <p:spPr/>
        <p:txBody>
          <a:bodyPr/>
          <a:lstStyle/>
          <a:p>
            <a:fld id="{17C47F48-66D6-4835-817F-3C3B9EDC2AEF}" type="datetimeFigureOut">
              <a:rPr lang="en-US" smtClean="0"/>
              <a:t>11/8/2024</a:t>
            </a:fld>
            <a:endParaRPr lang="en-US"/>
          </a:p>
        </p:txBody>
      </p:sp>
      <p:sp>
        <p:nvSpPr>
          <p:cNvPr id="5" name="Footer Placeholder 4">
            <a:extLst>
              <a:ext uri="{FF2B5EF4-FFF2-40B4-BE49-F238E27FC236}">
                <a16:creationId xmlns:a16="http://schemas.microsoft.com/office/drawing/2014/main" id="{BFCA7C7B-A757-9D22-1F8C-B7AF23B138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824585-4AEE-A15C-BAC0-ED76B2BB4B5E}"/>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6742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5A5AAC-7DC5-087D-31F2-8525BE42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010673-5249-FC1B-B973-8BE0D38DB6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0FEA40-B6F7-A6B4-9DD1-9EDCB8809C2F}"/>
              </a:ext>
            </a:extLst>
          </p:cNvPr>
          <p:cNvSpPr>
            <a:spLocks noGrp="1"/>
          </p:cNvSpPr>
          <p:nvPr>
            <p:ph type="dt" sz="half" idx="10"/>
          </p:nvPr>
        </p:nvSpPr>
        <p:spPr/>
        <p:txBody>
          <a:bodyPr/>
          <a:lstStyle/>
          <a:p>
            <a:fld id="{17C47F48-66D6-4835-817F-3C3B9EDC2AEF}" type="datetimeFigureOut">
              <a:rPr lang="en-US" smtClean="0"/>
              <a:t>11/8/2024</a:t>
            </a:fld>
            <a:endParaRPr lang="en-US"/>
          </a:p>
        </p:txBody>
      </p:sp>
      <p:sp>
        <p:nvSpPr>
          <p:cNvPr id="5" name="Footer Placeholder 4">
            <a:extLst>
              <a:ext uri="{FF2B5EF4-FFF2-40B4-BE49-F238E27FC236}">
                <a16:creationId xmlns:a16="http://schemas.microsoft.com/office/drawing/2014/main" id="{733E20C2-F7E5-9670-9C99-43C4C29978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77693-2387-CA8F-C2F7-3F24343E72CE}"/>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118172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E76DB-31EA-1269-4B8B-3CE845570A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7F5235-FECF-D2B2-8C61-0AF1562AF5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C1596F-C87C-65AC-5777-AA16ECBE7B68}"/>
              </a:ext>
            </a:extLst>
          </p:cNvPr>
          <p:cNvSpPr>
            <a:spLocks noGrp="1"/>
          </p:cNvSpPr>
          <p:nvPr>
            <p:ph type="dt" sz="half" idx="10"/>
          </p:nvPr>
        </p:nvSpPr>
        <p:spPr/>
        <p:txBody>
          <a:bodyPr/>
          <a:lstStyle/>
          <a:p>
            <a:fld id="{17C47F48-66D6-4835-817F-3C3B9EDC2AEF}" type="datetimeFigureOut">
              <a:rPr lang="en-US" smtClean="0"/>
              <a:t>11/8/2024</a:t>
            </a:fld>
            <a:endParaRPr lang="en-US"/>
          </a:p>
        </p:txBody>
      </p:sp>
      <p:sp>
        <p:nvSpPr>
          <p:cNvPr id="5" name="Footer Placeholder 4">
            <a:extLst>
              <a:ext uri="{FF2B5EF4-FFF2-40B4-BE49-F238E27FC236}">
                <a16:creationId xmlns:a16="http://schemas.microsoft.com/office/drawing/2014/main" id="{D1E44476-B4BE-527A-EF1E-970F69168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B37FD-DAF5-A338-678D-4AA005DBDCF8}"/>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1326340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C27FE-14F2-32A9-7EEA-6277AB6C65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ED955C-A62A-6190-27DE-2039840CA1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20ECBC-1A04-047D-FC5E-2C9D0E0954DD}"/>
              </a:ext>
            </a:extLst>
          </p:cNvPr>
          <p:cNvSpPr>
            <a:spLocks noGrp="1"/>
          </p:cNvSpPr>
          <p:nvPr>
            <p:ph type="dt" sz="half" idx="10"/>
          </p:nvPr>
        </p:nvSpPr>
        <p:spPr/>
        <p:txBody>
          <a:bodyPr/>
          <a:lstStyle/>
          <a:p>
            <a:fld id="{17C47F48-66D6-4835-817F-3C3B9EDC2AEF}" type="datetimeFigureOut">
              <a:rPr lang="en-US" smtClean="0"/>
              <a:t>11/8/2024</a:t>
            </a:fld>
            <a:endParaRPr lang="en-US"/>
          </a:p>
        </p:txBody>
      </p:sp>
      <p:sp>
        <p:nvSpPr>
          <p:cNvPr id="5" name="Footer Placeholder 4">
            <a:extLst>
              <a:ext uri="{FF2B5EF4-FFF2-40B4-BE49-F238E27FC236}">
                <a16:creationId xmlns:a16="http://schemas.microsoft.com/office/drawing/2014/main" id="{44427782-2F46-2496-72F8-FBD40E307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C56BE1-E272-CFF6-EED9-DDD6C7943FDE}"/>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3575916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EE124-9A06-F1E2-627A-4C92DA757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D5089B-A254-48CC-813F-DC7FBF4661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AD0C02-C0E1-4F0B-9D5B-991D0503A3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15DDFE-F167-4EAB-E3C8-938A0DE9E803}"/>
              </a:ext>
            </a:extLst>
          </p:cNvPr>
          <p:cNvSpPr>
            <a:spLocks noGrp="1"/>
          </p:cNvSpPr>
          <p:nvPr>
            <p:ph type="dt" sz="half" idx="10"/>
          </p:nvPr>
        </p:nvSpPr>
        <p:spPr/>
        <p:txBody>
          <a:bodyPr/>
          <a:lstStyle/>
          <a:p>
            <a:fld id="{17C47F48-66D6-4835-817F-3C3B9EDC2AEF}" type="datetimeFigureOut">
              <a:rPr lang="en-US" smtClean="0"/>
              <a:t>11/8/2024</a:t>
            </a:fld>
            <a:endParaRPr lang="en-US"/>
          </a:p>
        </p:txBody>
      </p:sp>
      <p:sp>
        <p:nvSpPr>
          <p:cNvPr id="6" name="Footer Placeholder 5">
            <a:extLst>
              <a:ext uri="{FF2B5EF4-FFF2-40B4-BE49-F238E27FC236}">
                <a16:creationId xmlns:a16="http://schemas.microsoft.com/office/drawing/2014/main" id="{96530C8F-96EF-CD27-1A6A-DD656D2218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82575C-145C-7EAC-8640-4F9184244013}"/>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3776155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B98D-2D34-F39A-E6AB-69437B78E4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6EBD42-A8E7-461B-91CE-FBDD6AF9D2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62EFBB-3122-5CEB-3FF6-E6771EBEB4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A7D62A-3CBF-566C-4403-16D7F2DB7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7D898A-C740-8F67-1BB8-3F4FC92BB7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0E99F8-ECDF-02AC-E586-D540525D3A83}"/>
              </a:ext>
            </a:extLst>
          </p:cNvPr>
          <p:cNvSpPr>
            <a:spLocks noGrp="1"/>
          </p:cNvSpPr>
          <p:nvPr>
            <p:ph type="dt" sz="half" idx="10"/>
          </p:nvPr>
        </p:nvSpPr>
        <p:spPr/>
        <p:txBody>
          <a:bodyPr/>
          <a:lstStyle/>
          <a:p>
            <a:fld id="{17C47F48-66D6-4835-817F-3C3B9EDC2AEF}" type="datetimeFigureOut">
              <a:rPr lang="en-US" smtClean="0"/>
              <a:t>11/8/2024</a:t>
            </a:fld>
            <a:endParaRPr lang="en-US"/>
          </a:p>
        </p:txBody>
      </p:sp>
      <p:sp>
        <p:nvSpPr>
          <p:cNvPr id="8" name="Footer Placeholder 7">
            <a:extLst>
              <a:ext uri="{FF2B5EF4-FFF2-40B4-BE49-F238E27FC236}">
                <a16:creationId xmlns:a16="http://schemas.microsoft.com/office/drawing/2014/main" id="{D82C1D3C-84EA-AE56-F5BE-6134841941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5B9935-2D29-8C12-3BE6-6AC6C5ADCF85}"/>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1162534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75DC5-B5F0-5F17-4EA8-18811B85DB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51C040-C11B-2B6A-A9BE-67103E7532FB}"/>
              </a:ext>
            </a:extLst>
          </p:cNvPr>
          <p:cNvSpPr>
            <a:spLocks noGrp="1"/>
          </p:cNvSpPr>
          <p:nvPr>
            <p:ph type="dt" sz="half" idx="10"/>
          </p:nvPr>
        </p:nvSpPr>
        <p:spPr/>
        <p:txBody>
          <a:bodyPr/>
          <a:lstStyle/>
          <a:p>
            <a:fld id="{17C47F48-66D6-4835-817F-3C3B9EDC2AEF}" type="datetimeFigureOut">
              <a:rPr lang="en-US" smtClean="0"/>
              <a:t>11/8/2024</a:t>
            </a:fld>
            <a:endParaRPr lang="en-US"/>
          </a:p>
        </p:txBody>
      </p:sp>
      <p:sp>
        <p:nvSpPr>
          <p:cNvPr id="4" name="Footer Placeholder 3">
            <a:extLst>
              <a:ext uri="{FF2B5EF4-FFF2-40B4-BE49-F238E27FC236}">
                <a16:creationId xmlns:a16="http://schemas.microsoft.com/office/drawing/2014/main" id="{E0E6BDE7-114A-5CCF-17A1-362A95A3F5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39D0C7-5F96-E4E1-B459-B2FE595517F7}"/>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292581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FBB529-0521-39DF-DF66-BED3AEC76474}"/>
              </a:ext>
            </a:extLst>
          </p:cNvPr>
          <p:cNvSpPr>
            <a:spLocks noGrp="1"/>
          </p:cNvSpPr>
          <p:nvPr>
            <p:ph type="dt" sz="half" idx="10"/>
          </p:nvPr>
        </p:nvSpPr>
        <p:spPr/>
        <p:txBody>
          <a:bodyPr/>
          <a:lstStyle/>
          <a:p>
            <a:fld id="{17C47F48-66D6-4835-817F-3C3B9EDC2AEF}" type="datetimeFigureOut">
              <a:rPr lang="en-US" smtClean="0"/>
              <a:t>11/8/2024</a:t>
            </a:fld>
            <a:endParaRPr lang="en-US"/>
          </a:p>
        </p:txBody>
      </p:sp>
      <p:sp>
        <p:nvSpPr>
          <p:cNvPr id="3" name="Footer Placeholder 2">
            <a:extLst>
              <a:ext uri="{FF2B5EF4-FFF2-40B4-BE49-F238E27FC236}">
                <a16:creationId xmlns:a16="http://schemas.microsoft.com/office/drawing/2014/main" id="{4818AF1A-A18E-FE2B-1BF1-A5E7698230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BDC3EB-BADC-42D5-1F47-CA931616EF11}"/>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1365202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A40-C0FB-687A-12ED-B86F8A7A37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0C2BFC-A533-E3EC-8388-8E658B1DB5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B8AB37-CB6A-7260-8C87-93D5430F52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62C848-9393-A7A6-F7F3-D99FAEF03DF7}"/>
              </a:ext>
            </a:extLst>
          </p:cNvPr>
          <p:cNvSpPr>
            <a:spLocks noGrp="1"/>
          </p:cNvSpPr>
          <p:nvPr>
            <p:ph type="dt" sz="half" idx="10"/>
          </p:nvPr>
        </p:nvSpPr>
        <p:spPr/>
        <p:txBody>
          <a:bodyPr/>
          <a:lstStyle/>
          <a:p>
            <a:fld id="{17C47F48-66D6-4835-817F-3C3B9EDC2AEF}" type="datetimeFigureOut">
              <a:rPr lang="en-US" smtClean="0"/>
              <a:t>11/8/2024</a:t>
            </a:fld>
            <a:endParaRPr lang="en-US"/>
          </a:p>
        </p:txBody>
      </p:sp>
      <p:sp>
        <p:nvSpPr>
          <p:cNvPr id="6" name="Footer Placeholder 5">
            <a:extLst>
              <a:ext uri="{FF2B5EF4-FFF2-40B4-BE49-F238E27FC236}">
                <a16:creationId xmlns:a16="http://schemas.microsoft.com/office/drawing/2014/main" id="{CF3BC21E-C382-C55A-1061-3BCA12DBCA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CF53B6-C27E-9D38-DA63-59B4E2D493A8}"/>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2469127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E0E8-9FE8-650D-83EA-A3021F9517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056AEC-94B4-52DB-0F2A-0AAD71B62D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96F767-AB06-40A1-ECBF-9EBDD8024D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4E7C3C-D863-6F20-E08F-931B2B9377B2}"/>
              </a:ext>
            </a:extLst>
          </p:cNvPr>
          <p:cNvSpPr>
            <a:spLocks noGrp="1"/>
          </p:cNvSpPr>
          <p:nvPr>
            <p:ph type="dt" sz="half" idx="10"/>
          </p:nvPr>
        </p:nvSpPr>
        <p:spPr/>
        <p:txBody>
          <a:bodyPr/>
          <a:lstStyle/>
          <a:p>
            <a:fld id="{17C47F48-66D6-4835-817F-3C3B9EDC2AEF}" type="datetimeFigureOut">
              <a:rPr lang="en-US" smtClean="0"/>
              <a:t>11/8/2024</a:t>
            </a:fld>
            <a:endParaRPr lang="en-US"/>
          </a:p>
        </p:txBody>
      </p:sp>
      <p:sp>
        <p:nvSpPr>
          <p:cNvPr id="6" name="Footer Placeholder 5">
            <a:extLst>
              <a:ext uri="{FF2B5EF4-FFF2-40B4-BE49-F238E27FC236}">
                <a16:creationId xmlns:a16="http://schemas.microsoft.com/office/drawing/2014/main" id="{E0ECF1D4-276E-EFF0-4919-7EE5CBF7EF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397075-90B5-969E-4814-A624D1F18988}"/>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4148306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2652A8-B3B3-F298-4ED2-A738184FD1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D13F5F-5DA8-316B-764A-C52D4EE9CA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673BD9-F506-03AF-2691-9ED6F03EE8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7F48-66D6-4835-817F-3C3B9EDC2AEF}" type="datetimeFigureOut">
              <a:rPr lang="en-US" smtClean="0"/>
              <a:t>11/8/2024</a:t>
            </a:fld>
            <a:endParaRPr lang="en-US"/>
          </a:p>
        </p:txBody>
      </p:sp>
      <p:sp>
        <p:nvSpPr>
          <p:cNvPr id="5" name="Footer Placeholder 4">
            <a:extLst>
              <a:ext uri="{FF2B5EF4-FFF2-40B4-BE49-F238E27FC236}">
                <a16:creationId xmlns:a16="http://schemas.microsoft.com/office/drawing/2014/main" id="{0B2CA356-5A23-5F55-0C73-1C8441C29C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4CA1E0-4F17-D268-39D9-E152788E3B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A74CF1-A44A-402A-9F06-138D1BBA52E3}" type="slidenum">
              <a:rPr lang="en-US" smtClean="0"/>
              <a:t>‹#›</a:t>
            </a:fld>
            <a:endParaRPr lang="en-US"/>
          </a:p>
        </p:txBody>
      </p:sp>
    </p:spTree>
    <p:extLst>
      <p:ext uri="{BB962C8B-B14F-4D97-AF65-F5344CB8AC3E}">
        <p14:creationId xmlns:p14="http://schemas.microsoft.com/office/powerpoint/2010/main" val="1295789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8.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F5C407-7477-5225-CA07-5A1C80D8AAAD}"/>
              </a:ext>
            </a:extLst>
          </p:cNvPr>
          <p:cNvPicPr>
            <a:picLocks noChangeAspect="1"/>
          </p:cNvPicPr>
          <p:nvPr/>
        </p:nvPicPr>
        <p:blipFill>
          <a:blip r:embed="rId2"/>
          <a:stretch>
            <a:fillRect/>
          </a:stretch>
        </p:blipFill>
        <p:spPr>
          <a:xfrm>
            <a:off x="2984816" y="0"/>
            <a:ext cx="5981123" cy="4129968"/>
          </a:xfrm>
          <a:prstGeom prst="rect">
            <a:avLst/>
          </a:prstGeom>
        </p:spPr>
      </p:pic>
      <p:sp>
        <p:nvSpPr>
          <p:cNvPr id="6" name="TextBox 5">
            <a:extLst>
              <a:ext uri="{FF2B5EF4-FFF2-40B4-BE49-F238E27FC236}">
                <a16:creationId xmlns:a16="http://schemas.microsoft.com/office/drawing/2014/main" id="{2B6CE96C-83C0-565D-2CEF-967FD24DEB14}"/>
              </a:ext>
            </a:extLst>
          </p:cNvPr>
          <p:cNvSpPr txBox="1"/>
          <p:nvPr/>
        </p:nvSpPr>
        <p:spPr>
          <a:xfrm>
            <a:off x="3075860" y="4129968"/>
            <a:ext cx="5816606" cy="1015663"/>
          </a:xfrm>
          <a:prstGeom prst="rect">
            <a:avLst/>
          </a:prstGeom>
          <a:noFill/>
        </p:spPr>
        <p:txBody>
          <a:bodyPr wrap="square" rtlCol="0">
            <a:spAutoFit/>
          </a:bodyPr>
          <a:lstStyle/>
          <a:p>
            <a:pPr algn="ctr"/>
            <a:r>
              <a:rPr lang="en-US" sz="6000" dirty="0">
                <a:latin typeface="Doctor Soos Bold" panose="02000500000000000000" pitchFamily="2" charset="0"/>
              </a:rPr>
              <a:t>Your Journey in Tech</a:t>
            </a:r>
          </a:p>
        </p:txBody>
      </p:sp>
      <p:sp>
        <p:nvSpPr>
          <p:cNvPr id="7" name="Text Placeholder 4">
            <a:extLst>
              <a:ext uri="{FF2B5EF4-FFF2-40B4-BE49-F238E27FC236}">
                <a16:creationId xmlns:a16="http://schemas.microsoft.com/office/drawing/2014/main" id="{4E457ECD-8348-3FA9-6227-70942A6DB01F}"/>
              </a:ext>
            </a:extLst>
          </p:cNvPr>
          <p:cNvSpPr txBox="1">
            <a:spLocks/>
          </p:cNvSpPr>
          <p:nvPr/>
        </p:nvSpPr>
        <p:spPr>
          <a:xfrm>
            <a:off x="3075860" y="5410969"/>
            <a:ext cx="5615356" cy="36933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solidFill>
                  <a:schemeClr val="tx1"/>
                </a:solidFill>
                <a:latin typeface="Doctor Soos Light" panose="02000500000000000000" pitchFamily="2" charset="0"/>
              </a:rPr>
              <a:t>Isaac Levin</a:t>
            </a:r>
          </a:p>
        </p:txBody>
      </p:sp>
    </p:spTree>
    <p:extLst>
      <p:ext uri="{BB962C8B-B14F-4D97-AF65-F5344CB8AC3E}">
        <p14:creationId xmlns:p14="http://schemas.microsoft.com/office/powerpoint/2010/main" val="145987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84FA434-2637-8223-CC0E-CC6865392B57}"/>
              </a:ext>
            </a:extLst>
          </p:cNvPr>
          <p:cNvPicPr>
            <a:picLocks noChangeAspect="1"/>
          </p:cNvPicPr>
          <p:nvPr/>
        </p:nvPicPr>
        <p:blipFill rotWithShape="1">
          <a:blip r:embed="rId3">
            <a:alphaModFix amt="40000"/>
          </a:blip>
          <a:srcRect t="7094" b="30751"/>
          <a:stretch/>
        </p:blipFill>
        <p:spPr>
          <a:xfrm>
            <a:off x="-1" y="10"/>
            <a:ext cx="12192001" cy="6857990"/>
          </a:xfrm>
          <a:prstGeom prst="rect">
            <a:avLst/>
          </a:prstGeom>
        </p:spPr>
      </p:pic>
      <p:sp>
        <p:nvSpPr>
          <p:cNvPr id="9" name="Title 1">
            <a:extLst>
              <a:ext uri="{FF2B5EF4-FFF2-40B4-BE49-F238E27FC236}">
                <a16:creationId xmlns:a16="http://schemas.microsoft.com/office/drawing/2014/main" id="{35636F76-0C99-4B15-8A16-89278F150DBC}"/>
              </a:ext>
            </a:extLst>
          </p:cNvPr>
          <p:cNvSpPr>
            <a:spLocks noGrp="1"/>
          </p:cNvSpPr>
          <p:nvPr>
            <p:ph type="title"/>
          </p:nvPr>
        </p:nvSpPr>
        <p:spPr>
          <a:xfrm>
            <a:off x="838200" y="365125"/>
            <a:ext cx="10515600" cy="1325563"/>
          </a:xfrm>
        </p:spPr>
        <p:txBody>
          <a:bodyPr>
            <a:noAutofit/>
          </a:bodyPr>
          <a:lstStyle/>
          <a:p>
            <a:r>
              <a:rPr lang="en-US" sz="7200" dirty="0">
                <a:solidFill>
                  <a:srgbClr val="FFFFFF"/>
                </a:solidFill>
                <a:latin typeface="Doctor Soos Bold" panose="02000500000000000000" pitchFamily="2" charset="0"/>
              </a:rPr>
              <a:t>The Opportunities</a:t>
            </a:r>
          </a:p>
        </p:txBody>
      </p:sp>
      <p:sp>
        <p:nvSpPr>
          <p:cNvPr id="2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57BDA8-496C-84AF-5515-C22695C78380}"/>
              </a:ext>
            </a:extLst>
          </p:cNvPr>
          <p:cNvSpPr>
            <a:spLocks noGrp="1"/>
          </p:cNvSpPr>
          <p:nvPr>
            <p:ph idx="1"/>
          </p:nvPr>
        </p:nvSpPr>
        <p:spPr>
          <a:xfrm>
            <a:off x="838200" y="2004446"/>
            <a:ext cx="10515600" cy="4176897"/>
          </a:xfrm>
        </p:spPr>
        <p:txBody>
          <a:bodyPr>
            <a:normAutofit/>
          </a:bodyPr>
          <a:lstStyle/>
          <a:p>
            <a:pPr marL="0" indent="0">
              <a:buNone/>
            </a:pPr>
            <a:endParaRPr lang="en-US" sz="4400" dirty="0">
              <a:solidFill>
                <a:srgbClr val="FFFFFF"/>
              </a:solidFill>
              <a:latin typeface="Doctor Soos Light" panose="02000500000000000000" pitchFamily="2" charset="0"/>
            </a:endParaRPr>
          </a:p>
          <a:p>
            <a:pPr marL="0" indent="0">
              <a:buNone/>
            </a:pPr>
            <a:r>
              <a:rPr lang="en-US" sz="4400" dirty="0">
                <a:solidFill>
                  <a:srgbClr val="FFFFFF"/>
                </a:solidFill>
                <a:latin typeface="Doctor Soos Light" panose="02000500000000000000" pitchFamily="2" charset="0"/>
              </a:rPr>
              <a:t>You’ll be on your way up!</a:t>
            </a:r>
          </a:p>
          <a:p>
            <a:pPr marL="0" indent="0">
              <a:buNone/>
            </a:pPr>
            <a:r>
              <a:rPr lang="en-US" sz="4400" dirty="0">
                <a:solidFill>
                  <a:srgbClr val="FFFFFF"/>
                </a:solidFill>
                <a:latin typeface="Doctor Soos Light" panose="02000500000000000000" pitchFamily="2" charset="0"/>
              </a:rPr>
              <a:t>You’ll be seeing great sights!</a:t>
            </a:r>
          </a:p>
          <a:p>
            <a:pPr marL="0" indent="0">
              <a:buNone/>
            </a:pPr>
            <a:r>
              <a:rPr lang="en-US" sz="4400" dirty="0">
                <a:solidFill>
                  <a:srgbClr val="FFFFFF"/>
                </a:solidFill>
                <a:latin typeface="Doctor Soos Light" panose="02000500000000000000" pitchFamily="2" charset="0"/>
              </a:rPr>
              <a:t>You’ll join the high fliers</a:t>
            </a:r>
          </a:p>
          <a:p>
            <a:pPr marL="0" indent="0">
              <a:buNone/>
            </a:pPr>
            <a:r>
              <a:rPr lang="en-US" sz="4400" dirty="0">
                <a:solidFill>
                  <a:srgbClr val="FFFFFF"/>
                </a:solidFill>
                <a:latin typeface="Doctor Soos Light" panose="02000500000000000000" pitchFamily="2" charset="0"/>
              </a:rPr>
              <a:t>who soar to high heights</a:t>
            </a:r>
          </a:p>
        </p:txBody>
      </p:sp>
    </p:spTree>
    <p:extLst>
      <p:ext uri="{BB962C8B-B14F-4D97-AF65-F5344CB8AC3E}">
        <p14:creationId xmlns:p14="http://schemas.microsoft.com/office/powerpoint/2010/main" val="2767053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061D269-0823-0D95-4EE5-A4731C87550C}"/>
              </a:ext>
            </a:extLst>
          </p:cNvPr>
          <p:cNvPicPr>
            <a:picLocks noChangeAspect="1"/>
          </p:cNvPicPr>
          <p:nvPr/>
        </p:nvPicPr>
        <p:blipFill rotWithShape="1">
          <a:blip r:embed="rId3">
            <a:alphaModFix amt="35000"/>
          </a:blip>
          <a:srcRect t="289" b="14159"/>
          <a:stretch/>
        </p:blipFill>
        <p:spPr>
          <a:xfrm>
            <a:off x="20" y="10"/>
            <a:ext cx="12191980" cy="6857990"/>
          </a:xfrm>
          <a:prstGeom prst="rect">
            <a:avLst/>
          </a:prstGeom>
        </p:spPr>
      </p:pic>
      <p:sp>
        <p:nvSpPr>
          <p:cNvPr id="11" name="TextBox 10">
            <a:extLst>
              <a:ext uri="{FF2B5EF4-FFF2-40B4-BE49-F238E27FC236}">
                <a16:creationId xmlns:a16="http://schemas.microsoft.com/office/drawing/2014/main" id="{B4DE0724-5718-C088-70E6-AD1C20E29096}"/>
              </a:ext>
            </a:extLst>
          </p:cNvPr>
          <p:cNvSpPr txBox="1"/>
          <p:nvPr/>
        </p:nvSpPr>
        <p:spPr>
          <a:xfrm>
            <a:off x="7255625" y="4020185"/>
            <a:ext cx="5739938" cy="834448"/>
          </a:xfrm>
          <a:prstGeom prst="rect">
            <a:avLst/>
          </a:prstGeom>
        </p:spPr>
        <p:txBody>
          <a:bodyPr vert="horz" lIns="91440" tIns="45720" rIns="91440" bIns="45720" rtlCol="0">
            <a:noAutofit/>
          </a:bodyPr>
          <a:lstStyle/>
          <a:p>
            <a:pPr>
              <a:lnSpc>
                <a:spcPct val="90000"/>
              </a:lnSpc>
              <a:spcAft>
                <a:spcPts val="600"/>
              </a:spcAft>
            </a:pPr>
            <a:r>
              <a:rPr lang="en-US" sz="3200" dirty="0">
                <a:solidFill>
                  <a:srgbClr val="FFFFFF"/>
                </a:solidFill>
                <a:latin typeface="Doctor Soos Light" panose="02000500000000000000" pitchFamily="2" charset="0"/>
              </a:rPr>
              <a:t>Except when you </a:t>
            </a:r>
            <a:r>
              <a:rPr lang="en-US" sz="3200" i="1" dirty="0">
                <a:solidFill>
                  <a:srgbClr val="FFFFFF"/>
                </a:solidFill>
                <a:latin typeface="Doctor Soos Light" panose="02000500000000000000" pitchFamily="2" charset="0"/>
              </a:rPr>
              <a:t>don’t</a:t>
            </a:r>
          </a:p>
          <a:p>
            <a:pPr>
              <a:lnSpc>
                <a:spcPct val="90000"/>
              </a:lnSpc>
              <a:spcAft>
                <a:spcPts val="600"/>
              </a:spcAft>
            </a:pPr>
            <a:r>
              <a:rPr lang="en-US" sz="3200" dirty="0">
                <a:solidFill>
                  <a:srgbClr val="FFFFFF"/>
                </a:solidFill>
                <a:latin typeface="Doctor Soos Light" panose="02000500000000000000" pitchFamily="2" charset="0"/>
              </a:rPr>
              <a:t>Because, sometimes, you </a:t>
            </a:r>
            <a:r>
              <a:rPr lang="en-US" sz="3200" i="1" dirty="0">
                <a:solidFill>
                  <a:srgbClr val="FFFFFF"/>
                </a:solidFill>
                <a:latin typeface="Doctor Soos Light" panose="02000500000000000000" pitchFamily="2" charset="0"/>
              </a:rPr>
              <a:t>won’t</a:t>
            </a:r>
          </a:p>
        </p:txBody>
      </p:sp>
    </p:spTree>
    <p:extLst>
      <p:ext uri="{BB962C8B-B14F-4D97-AF65-F5344CB8AC3E}">
        <p14:creationId xmlns:p14="http://schemas.microsoft.com/office/powerpoint/2010/main" val="4154986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3EDE12-A33F-4A4C-ACC6-91318D7AD9EE}"/>
              </a:ext>
            </a:extLst>
          </p:cNvPr>
          <p:cNvPicPr>
            <a:picLocks noGrp="1" noRot="1" noChangeAspect="1" noMove="1" noResize="1" noEditPoints="1" noAdjustHandles="1" noChangeArrowheads="1" noChangeShapeType="1" noCrop="1"/>
          </p:cNvPicPr>
          <p:nvPr/>
        </p:nvPicPr>
        <p:blipFill rotWithShape="1">
          <a:blip r:embed="rId3">
            <a:alphaModFix amt="40000"/>
          </a:blip>
          <a:srcRect t="1747"/>
          <a:stretch/>
        </p:blipFill>
        <p:spPr>
          <a:xfrm>
            <a:off x="20" y="10"/>
            <a:ext cx="12191979" cy="6857990"/>
          </a:xfrm>
          <a:prstGeom prst="rect">
            <a:avLst/>
          </a:prstGeom>
        </p:spPr>
      </p:pic>
      <p:sp>
        <p:nvSpPr>
          <p:cNvPr id="2" name="Title 1">
            <a:extLst>
              <a:ext uri="{FF2B5EF4-FFF2-40B4-BE49-F238E27FC236}">
                <a16:creationId xmlns:a16="http://schemas.microsoft.com/office/drawing/2014/main" id="{9C17CEC0-3AD1-27C3-4676-8797698ACAE6}"/>
              </a:ext>
            </a:extLst>
          </p:cNvPr>
          <p:cNvSpPr>
            <a:spLocks noGrp="1"/>
          </p:cNvSpPr>
          <p:nvPr>
            <p:ph type="title"/>
          </p:nvPr>
        </p:nvSpPr>
        <p:spPr>
          <a:xfrm>
            <a:off x="838200" y="365125"/>
            <a:ext cx="10515600" cy="1325563"/>
          </a:xfrm>
        </p:spPr>
        <p:txBody>
          <a:bodyPr>
            <a:noAutofit/>
          </a:bodyPr>
          <a:lstStyle/>
          <a:p>
            <a:r>
              <a:rPr lang="en-US" sz="7200" dirty="0">
                <a:solidFill>
                  <a:srgbClr val="FFFFFF"/>
                </a:solidFill>
                <a:latin typeface="Doctor Soos Bold" panose="02000500000000000000" pitchFamily="2" charset="0"/>
              </a:rPr>
              <a:t>The Ups and Downs</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B267484-7FA9-D4EF-5C75-B425E4BE39F9}"/>
              </a:ext>
            </a:extLst>
          </p:cNvPr>
          <p:cNvSpPr>
            <a:spLocks noGrp="1"/>
          </p:cNvSpPr>
          <p:nvPr>
            <p:ph idx="1"/>
          </p:nvPr>
        </p:nvSpPr>
        <p:spPr>
          <a:xfrm>
            <a:off x="838200" y="2004446"/>
            <a:ext cx="10515600" cy="4176897"/>
          </a:xfrm>
        </p:spPr>
        <p:txBody>
          <a:bodyPr>
            <a:normAutofit/>
          </a:bodyPr>
          <a:lstStyle/>
          <a:p>
            <a:pPr marL="0" indent="0">
              <a:buNone/>
            </a:pPr>
            <a:endParaRPr lang="en-US" sz="4400" dirty="0">
              <a:solidFill>
                <a:srgbClr val="FFFFFF"/>
              </a:solidFill>
              <a:latin typeface="Doctor Soos Light" panose="02000500000000000000" pitchFamily="2" charset="0"/>
            </a:endParaRPr>
          </a:p>
          <a:p>
            <a:pPr marL="0" indent="0">
              <a:buNone/>
            </a:pPr>
            <a:r>
              <a:rPr lang="en-US" sz="4400" dirty="0">
                <a:solidFill>
                  <a:srgbClr val="FFFFFF"/>
                </a:solidFill>
                <a:latin typeface="Doctor Soos Light" panose="02000500000000000000" pitchFamily="2" charset="0"/>
              </a:rPr>
              <a:t>And when you’re in a Slump,</a:t>
            </a:r>
          </a:p>
          <a:p>
            <a:pPr marL="0" indent="0">
              <a:buNone/>
            </a:pPr>
            <a:r>
              <a:rPr lang="en-US" sz="4400" dirty="0">
                <a:solidFill>
                  <a:srgbClr val="FFFFFF"/>
                </a:solidFill>
                <a:latin typeface="Doctor Soos Light" panose="02000500000000000000" pitchFamily="2" charset="0"/>
              </a:rPr>
              <a:t>you’re not in for much fun.</a:t>
            </a:r>
          </a:p>
          <a:p>
            <a:pPr marL="0" indent="0">
              <a:buNone/>
            </a:pPr>
            <a:r>
              <a:rPr lang="en-US" sz="4400" dirty="0">
                <a:solidFill>
                  <a:srgbClr val="FFFFFF"/>
                </a:solidFill>
                <a:latin typeface="Doctor Soos Light" panose="02000500000000000000" pitchFamily="2" charset="0"/>
              </a:rPr>
              <a:t>Un-slumping yourself</a:t>
            </a:r>
          </a:p>
          <a:p>
            <a:pPr marL="0" indent="0">
              <a:buNone/>
            </a:pPr>
            <a:r>
              <a:rPr lang="en-US" sz="4400" dirty="0">
                <a:solidFill>
                  <a:srgbClr val="FFFFFF"/>
                </a:solidFill>
                <a:latin typeface="Doctor Soos Light" panose="02000500000000000000" pitchFamily="2" charset="0"/>
              </a:rPr>
              <a:t>is not easily done.</a:t>
            </a:r>
          </a:p>
        </p:txBody>
      </p:sp>
    </p:spTree>
    <p:extLst>
      <p:ext uri="{BB962C8B-B14F-4D97-AF65-F5344CB8AC3E}">
        <p14:creationId xmlns:p14="http://schemas.microsoft.com/office/powerpoint/2010/main" val="2935162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AC92B80-25C9-AD3B-FF6D-B8206DF3C20C}"/>
              </a:ext>
            </a:extLst>
          </p:cNvPr>
          <p:cNvPicPr>
            <a:picLocks noChangeAspect="1"/>
          </p:cNvPicPr>
          <p:nvPr/>
        </p:nvPicPr>
        <p:blipFill rotWithShape="1">
          <a:blip r:embed="rId3">
            <a:alphaModFix amt="40000"/>
          </a:blip>
          <a:srcRect t="36119" b="9881"/>
          <a:stretch/>
        </p:blipFill>
        <p:spPr>
          <a:xfrm>
            <a:off x="20" y="10"/>
            <a:ext cx="12191979" cy="6857990"/>
          </a:xfrm>
          <a:prstGeom prst="rect">
            <a:avLst/>
          </a:prstGeom>
        </p:spPr>
      </p:pic>
      <p:sp>
        <p:nvSpPr>
          <p:cNvPr id="2" name="Title 1">
            <a:extLst>
              <a:ext uri="{FF2B5EF4-FFF2-40B4-BE49-F238E27FC236}">
                <a16:creationId xmlns:a16="http://schemas.microsoft.com/office/drawing/2014/main" id="{351C8E2F-65BF-6B9C-9129-2CF1355AC423}"/>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Imposter Syndrome</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7F4386-5B1D-BD95-2DEF-8715569F7C97}"/>
              </a:ext>
            </a:extLst>
          </p:cNvPr>
          <p:cNvSpPr>
            <a:spLocks noGrp="1"/>
          </p:cNvSpPr>
          <p:nvPr>
            <p:ph idx="1"/>
          </p:nvPr>
        </p:nvSpPr>
        <p:spPr>
          <a:xfrm>
            <a:off x="838200" y="2004446"/>
            <a:ext cx="10515600" cy="4176897"/>
          </a:xfrm>
        </p:spPr>
        <p:txBody>
          <a:bodyPr>
            <a:normAutofit/>
          </a:bodyPr>
          <a:lstStyle/>
          <a:p>
            <a:pPr marL="0" indent="0">
              <a:buNone/>
            </a:pPr>
            <a:endParaRPr lang="en-US" sz="4000" dirty="0">
              <a:solidFill>
                <a:srgbClr val="FFFFFF"/>
              </a:solidFill>
              <a:latin typeface="Doctor Soos Light" panose="02000500000000000000" pitchFamily="2" charset="0"/>
            </a:endParaRPr>
          </a:p>
          <a:p>
            <a:pPr marL="0" indent="0">
              <a:buNone/>
            </a:pPr>
            <a:endParaRPr lang="en-US" sz="4000" dirty="0">
              <a:solidFill>
                <a:srgbClr val="FFFFFF"/>
              </a:solidFill>
              <a:latin typeface="Doctor Soos Light" panose="02000500000000000000" pitchFamily="2" charset="0"/>
            </a:endParaRPr>
          </a:p>
          <a:p>
            <a:pPr marL="0" indent="0">
              <a:buNone/>
            </a:pPr>
            <a:r>
              <a:rPr lang="en-US" sz="4000" dirty="0">
                <a:solidFill>
                  <a:srgbClr val="FFFFFF"/>
                </a:solidFill>
                <a:latin typeface="Doctor Soos Light" panose="02000500000000000000" pitchFamily="2" charset="0"/>
              </a:rPr>
              <a:t>There are some, down the road hither and yon,</a:t>
            </a:r>
          </a:p>
          <a:p>
            <a:pPr marL="0" indent="0">
              <a:buNone/>
            </a:pPr>
            <a:r>
              <a:rPr lang="en-US" sz="4000" dirty="0">
                <a:solidFill>
                  <a:srgbClr val="FFFFFF"/>
                </a:solidFill>
                <a:latin typeface="Doctor Soos Light" panose="02000500000000000000" pitchFamily="2" charset="0"/>
              </a:rPr>
              <a:t>that can scare you so much you won’t want to go on.</a:t>
            </a:r>
          </a:p>
          <a:p>
            <a:pPr marL="0" indent="0">
              <a:buNone/>
            </a:pPr>
            <a:endParaRPr lang="en-US" sz="4000" dirty="0">
              <a:solidFill>
                <a:srgbClr val="FFFFFF"/>
              </a:solidFill>
              <a:latin typeface="Doctor Soos Light" panose="02000500000000000000" pitchFamily="2" charset="0"/>
            </a:endParaRPr>
          </a:p>
        </p:txBody>
      </p:sp>
    </p:spTree>
    <p:extLst>
      <p:ext uri="{BB962C8B-B14F-4D97-AF65-F5344CB8AC3E}">
        <p14:creationId xmlns:p14="http://schemas.microsoft.com/office/powerpoint/2010/main" val="4170663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63B9E0-B813-95A9-EF58-AF777536142D}"/>
              </a:ext>
            </a:extLst>
          </p:cNvPr>
          <p:cNvPicPr>
            <a:picLocks noChangeAspect="1"/>
          </p:cNvPicPr>
          <p:nvPr/>
        </p:nvPicPr>
        <p:blipFill rotWithShape="1">
          <a:blip r:embed="rId3">
            <a:alphaModFix amt="40000"/>
          </a:blip>
          <a:srcRect t="45193" r="-1" b="525"/>
          <a:stretch/>
        </p:blipFill>
        <p:spPr>
          <a:xfrm>
            <a:off x="20" y="10"/>
            <a:ext cx="12191979" cy="6857990"/>
          </a:xfrm>
          <a:prstGeom prst="rect">
            <a:avLst/>
          </a:prstGeom>
        </p:spPr>
      </p:pic>
      <p:sp>
        <p:nvSpPr>
          <p:cNvPr id="2" name="Title 1">
            <a:extLst>
              <a:ext uri="{FF2B5EF4-FFF2-40B4-BE49-F238E27FC236}">
                <a16:creationId xmlns:a16="http://schemas.microsoft.com/office/drawing/2014/main" id="{351C8E2F-65BF-6B9C-9129-2CF1355AC423}"/>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Overcoming Obstacles</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7F4386-5B1D-BD95-2DEF-8715569F7C97}"/>
              </a:ext>
            </a:extLst>
          </p:cNvPr>
          <p:cNvSpPr>
            <a:spLocks noGrp="1"/>
          </p:cNvSpPr>
          <p:nvPr>
            <p:ph idx="1"/>
          </p:nvPr>
        </p:nvSpPr>
        <p:spPr>
          <a:xfrm>
            <a:off x="838200" y="2004446"/>
            <a:ext cx="10515600" cy="4176897"/>
          </a:xfrm>
        </p:spPr>
        <p:txBody>
          <a:bodyPr>
            <a:normAutofit/>
          </a:bodyPr>
          <a:lstStyle/>
          <a:p>
            <a:pPr marL="0" indent="0">
              <a:buNone/>
            </a:pPr>
            <a:endParaRPr lang="en-US" sz="4000" dirty="0">
              <a:solidFill>
                <a:srgbClr val="FFFFFF"/>
              </a:solidFill>
              <a:latin typeface="Doctor Soos Light" panose="02000500000000000000" pitchFamily="2" charset="0"/>
            </a:endParaRPr>
          </a:p>
          <a:p>
            <a:pPr marL="0" indent="0">
              <a:buNone/>
            </a:pPr>
            <a:endParaRPr lang="en-US" sz="4000" dirty="0">
              <a:solidFill>
                <a:srgbClr val="FFFFFF"/>
              </a:solidFill>
              <a:latin typeface="Doctor Soos Light" panose="02000500000000000000" pitchFamily="2" charset="0"/>
            </a:endParaRPr>
          </a:p>
          <a:p>
            <a:pPr marL="0" indent="0">
              <a:buNone/>
            </a:pPr>
            <a:r>
              <a:rPr lang="en-US" sz="4000" dirty="0">
                <a:solidFill>
                  <a:srgbClr val="FFFFFF"/>
                </a:solidFill>
                <a:latin typeface="Doctor Soos Light" panose="02000500000000000000" pitchFamily="2" charset="0"/>
              </a:rPr>
              <a:t>And when you’re alone, there’s a very good chance</a:t>
            </a:r>
          </a:p>
          <a:p>
            <a:pPr marL="0" indent="0">
              <a:buNone/>
            </a:pPr>
            <a:r>
              <a:rPr lang="en-US" sz="4000" dirty="0">
                <a:solidFill>
                  <a:srgbClr val="FFFFFF"/>
                </a:solidFill>
                <a:latin typeface="Doctor Soos Light" panose="02000500000000000000" pitchFamily="2" charset="0"/>
              </a:rPr>
              <a:t>you’ll meet things that scare you right out of your pants</a:t>
            </a:r>
          </a:p>
          <a:p>
            <a:pPr marL="0" indent="0">
              <a:buNone/>
            </a:pPr>
            <a:endParaRPr lang="en-US" sz="4000" dirty="0">
              <a:solidFill>
                <a:srgbClr val="FFFFFF"/>
              </a:solidFill>
              <a:latin typeface="Doctor Soos Light" panose="02000500000000000000" pitchFamily="2" charset="0"/>
            </a:endParaRPr>
          </a:p>
        </p:txBody>
      </p:sp>
    </p:spTree>
    <p:extLst>
      <p:ext uri="{BB962C8B-B14F-4D97-AF65-F5344CB8AC3E}">
        <p14:creationId xmlns:p14="http://schemas.microsoft.com/office/powerpoint/2010/main" val="1260689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13E34BE-3FC0-FD3E-E2BD-D5778282039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5000"/>
                    </a14:imgEffect>
                  </a14:imgLayer>
                </a14:imgProps>
              </a:ext>
            </a:extLst>
          </a:blip>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FE4F7425-A759-A9C1-CE17-82CB0B3C95E6}"/>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The Waiting Place</a:t>
            </a:r>
          </a:p>
        </p:txBody>
      </p:sp>
      <p:sp>
        <p:nvSpPr>
          <p:cNvPr id="11" name="sketchy line">
            <a:extLst>
              <a:ext uri="{FF2B5EF4-FFF2-40B4-BE49-F238E27FC236}">
                <a16:creationId xmlns:a16="http://schemas.microsoft.com/office/drawing/2014/main" id="{8F4A0F6C-46D5-E9F7-709C-299DA08CD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C13F1A26-E1DF-1DD4-50A8-74324B068B32}"/>
              </a:ext>
            </a:extLst>
          </p:cNvPr>
          <p:cNvSpPr>
            <a:spLocks noGrp="1"/>
          </p:cNvSpPr>
          <p:nvPr>
            <p:ph idx="1"/>
          </p:nvPr>
        </p:nvSpPr>
        <p:spPr>
          <a:xfrm>
            <a:off x="838200" y="2004446"/>
            <a:ext cx="10515600" cy="4176897"/>
          </a:xfrm>
        </p:spPr>
        <p:txBody>
          <a:bodyPr>
            <a:normAutofit/>
          </a:bodyPr>
          <a:lstStyle/>
          <a:p>
            <a:pPr marL="0" indent="0">
              <a:buNone/>
            </a:pPr>
            <a:r>
              <a:rPr lang="en-US" sz="4000" dirty="0">
                <a:solidFill>
                  <a:srgbClr val="FFFFFF"/>
                </a:solidFill>
                <a:latin typeface="Doctor Soos Light" panose="02000500000000000000" pitchFamily="2" charset="0"/>
              </a:rPr>
              <a:t>… for people just waiting.</a:t>
            </a:r>
          </a:p>
          <a:p>
            <a:pPr marL="0" indent="0">
              <a:buNone/>
            </a:pPr>
            <a:r>
              <a:rPr lang="en-US" sz="4000" dirty="0">
                <a:solidFill>
                  <a:srgbClr val="FFFFFF"/>
                </a:solidFill>
                <a:latin typeface="Doctor Soos Light" panose="02000500000000000000" pitchFamily="2" charset="0"/>
              </a:rPr>
              <a:t>       Waiting for a train to go</a:t>
            </a:r>
          </a:p>
          <a:p>
            <a:pPr marL="0" indent="0">
              <a:buNone/>
            </a:pPr>
            <a:r>
              <a:rPr lang="en-US" sz="4000" dirty="0">
                <a:solidFill>
                  <a:srgbClr val="FFFFFF"/>
                </a:solidFill>
                <a:latin typeface="Doctor Soos Light" panose="02000500000000000000" pitchFamily="2" charset="0"/>
              </a:rPr>
              <a:t>       or a bus to come, or a plane to go</a:t>
            </a:r>
          </a:p>
          <a:p>
            <a:pPr marL="0" indent="0">
              <a:buNone/>
            </a:pPr>
            <a:r>
              <a:rPr lang="en-US" sz="4000" dirty="0">
                <a:solidFill>
                  <a:srgbClr val="FFFFFF"/>
                </a:solidFill>
                <a:latin typeface="Doctor Soos Light" panose="02000500000000000000" pitchFamily="2" charset="0"/>
              </a:rPr>
              <a:t>       or the mail to come, or the rain to go</a:t>
            </a:r>
          </a:p>
          <a:p>
            <a:pPr marL="0" indent="0">
              <a:buNone/>
            </a:pPr>
            <a:endParaRPr lang="en-US" sz="4000" dirty="0">
              <a:solidFill>
                <a:srgbClr val="FFFFFF"/>
              </a:solidFill>
              <a:latin typeface="Doctor Soos Light" panose="02000500000000000000" pitchFamily="2" charset="0"/>
            </a:endParaRPr>
          </a:p>
          <a:p>
            <a:pPr marL="0" indent="0">
              <a:buNone/>
            </a:pPr>
            <a:r>
              <a:rPr lang="en-US" sz="4000" dirty="0">
                <a:solidFill>
                  <a:srgbClr val="FFFFFF"/>
                </a:solidFill>
                <a:latin typeface="Doctor Soos Light" panose="02000500000000000000" pitchFamily="2" charset="0"/>
              </a:rPr>
              <a:t>	Everyone is just waiting.</a:t>
            </a:r>
          </a:p>
        </p:txBody>
      </p:sp>
    </p:spTree>
    <p:extLst>
      <p:ext uri="{BB962C8B-B14F-4D97-AF65-F5344CB8AC3E}">
        <p14:creationId xmlns:p14="http://schemas.microsoft.com/office/powerpoint/2010/main" val="49093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34009-292D-3F39-0B5D-9C2FF51B76BF}"/>
              </a:ext>
            </a:extLst>
          </p:cNvPr>
          <p:cNvSpPr>
            <a:spLocks noGrp="1"/>
          </p:cNvSpPr>
          <p:nvPr>
            <p:ph idx="1"/>
          </p:nvPr>
        </p:nvSpPr>
        <p:spPr>
          <a:xfrm>
            <a:off x="838200" y="3014345"/>
            <a:ext cx="10515600" cy="1212215"/>
          </a:xfrm>
        </p:spPr>
        <p:txBody>
          <a:bodyPr>
            <a:normAutofit/>
          </a:bodyPr>
          <a:lstStyle/>
          <a:p>
            <a:pPr marL="0" indent="0" algn="ctr">
              <a:buNone/>
            </a:pPr>
            <a:r>
              <a:rPr lang="en-US" sz="7200" dirty="0">
                <a:latin typeface="Doctor Soos Bold" panose="02000500000000000000" pitchFamily="2" charset="0"/>
              </a:rPr>
              <a:t>NO! That’s not for you!</a:t>
            </a:r>
          </a:p>
        </p:txBody>
      </p:sp>
    </p:spTree>
    <p:extLst>
      <p:ext uri="{BB962C8B-B14F-4D97-AF65-F5344CB8AC3E}">
        <p14:creationId xmlns:p14="http://schemas.microsoft.com/office/powerpoint/2010/main" val="292203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CD8008F-526E-F4FA-2915-42B9B7762602}"/>
              </a:ext>
            </a:extLst>
          </p:cNvPr>
          <p:cNvPicPr>
            <a:picLocks noChangeAspect="1"/>
          </p:cNvPicPr>
          <p:nvPr/>
        </p:nvPicPr>
        <p:blipFill rotWithShape="1">
          <a:blip r:embed="rId2">
            <a:alphaModFix amt="35000"/>
          </a:blip>
          <a:srcRect l="379" r="3622"/>
          <a:stretch/>
        </p:blipFill>
        <p:spPr>
          <a:xfrm>
            <a:off x="20" y="10"/>
            <a:ext cx="12191980" cy="6857990"/>
          </a:xfrm>
          <a:prstGeom prst="rect">
            <a:avLst/>
          </a:prstGeom>
        </p:spPr>
      </p:pic>
      <p:sp>
        <p:nvSpPr>
          <p:cNvPr id="6" name="TextBox 5">
            <a:extLst>
              <a:ext uri="{FF2B5EF4-FFF2-40B4-BE49-F238E27FC236}">
                <a16:creationId xmlns:a16="http://schemas.microsoft.com/office/drawing/2014/main" id="{75C36F63-98E7-1075-F494-AA82155EB648}"/>
              </a:ext>
            </a:extLst>
          </p:cNvPr>
          <p:cNvSpPr txBox="1"/>
          <p:nvPr/>
        </p:nvSpPr>
        <p:spPr>
          <a:xfrm>
            <a:off x="1579880" y="2597785"/>
            <a:ext cx="10515600" cy="4351338"/>
          </a:xfrm>
          <a:prstGeom prst="rect">
            <a:avLst/>
          </a:prstGeom>
        </p:spPr>
        <p:txBody>
          <a:bodyPr vert="horz" lIns="91440" tIns="45720" rIns="91440" bIns="45720" rtlCol="0">
            <a:normAutofit/>
          </a:bodyPr>
          <a:lstStyle/>
          <a:p>
            <a:pPr>
              <a:lnSpc>
                <a:spcPct val="90000"/>
              </a:lnSpc>
              <a:spcAft>
                <a:spcPts val="600"/>
              </a:spcAft>
            </a:pPr>
            <a:r>
              <a:rPr lang="en-US" sz="4000" dirty="0">
                <a:solidFill>
                  <a:srgbClr val="FFFFFF"/>
                </a:solidFill>
                <a:latin typeface="Doctor Soos Light" panose="02000500000000000000" pitchFamily="2" charset="0"/>
              </a:rPr>
              <a:t>So be sure when you step</a:t>
            </a:r>
          </a:p>
          <a:p>
            <a:pPr>
              <a:lnSpc>
                <a:spcPct val="90000"/>
              </a:lnSpc>
              <a:spcAft>
                <a:spcPts val="600"/>
              </a:spcAft>
            </a:pPr>
            <a:r>
              <a:rPr lang="en-US" sz="4000" dirty="0">
                <a:solidFill>
                  <a:srgbClr val="FFFFFF"/>
                </a:solidFill>
                <a:latin typeface="Doctor Soos Light" panose="02000500000000000000" pitchFamily="2" charset="0"/>
              </a:rPr>
              <a:t>Step with care and great tact</a:t>
            </a:r>
          </a:p>
          <a:p>
            <a:pPr>
              <a:lnSpc>
                <a:spcPct val="90000"/>
              </a:lnSpc>
              <a:spcAft>
                <a:spcPts val="600"/>
              </a:spcAft>
            </a:pPr>
            <a:r>
              <a:rPr lang="en-US" sz="4000" dirty="0">
                <a:solidFill>
                  <a:srgbClr val="FFFFFF"/>
                </a:solidFill>
                <a:latin typeface="Doctor Soos Light" panose="02000500000000000000" pitchFamily="2" charset="0"/>
              </a:rPr>
              <a:t>and remember that Life’s</a:t>
            </a:r>
          </a:p>
          <a:p>
            <a:pPr>
              <a:lnSpc>
                <a:spcPct val="90000"/>
              </a:lnSpc>
              <a:spcAft>
                <a:spcPts val="600"/>
              </a:spcAft>
            </a:pPr>
            <a:r>
              <a:rPr lang="en-US" sz="4000" dirty="0">
                <a:solidFill>
                  <a:srgbClr val="FFFFFF"/>
                </a:solidFill>
                <a:latin typeface="Doctor Soos Light" panose="02000500000000000000" pitchFamily="2" charset="0"/>
              </a:rPr>
              <a:t>a Great Balancing Act</a:t>
            </a:r>
          </a:p>
        </p:txBody>
      </p:sp>
      <p:sp>
        <p:nvSpPr>
          <p:cNvPr id="7" name="Title 1">
            <a:extLst>
              <a:ext uri="{FF2B5EF4-FFF2-40B4-BE49-F238E27FC236}">
                <a16:creationId xmlns:a16="http://schemas.microsoft.com/office/drawing/2014/main" id="{87A76B43-C821-A0F2-25BD-E2FD04C94FDA}"/>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Be Perseverant</a:t>
            </a:r>
          </a:p>
        </p:txBody>
      </p:sp>
      <p:sp>
        <p:nvSpPr>
          <p:cNvPr id="9" name="sketchy line">
            <a:extLst>
              <a:ext uri="{FF2B5EF4-FFF2-40B4-BE49-F238E27FC236}">
                <a16:creationId xmlns:a16="http://schemas.microsoft.com/office/drawing/2014/main" id="{A9061CA7-A7B9-9E30-E639-874BF44D3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917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DDFCBB3-A22C-357F-EB41-CDFF75B0CCCA}"/>
              </a:ext>
            </a:extLst>
          </p:cNvPr>
          <p:cNvGrpSpPr>
            <a:grpSpLocks noGrp="1" noUngrp="1" noRot="1" noMove="1" noResize="1"/>
          </p:cNvGrpSpPr>
          <p:nvPr/>
        </p:nvGrpSpPr>
        <p:grpSpPr>
          <a:xfrm>
            <a:off x="0" y="0"/>
            <a:ext cx="11489158" cy="6860064"/>
            <a:chOff x="577836" y="0"/>
            <a:chExt cx="11489158" cy="6860064"/>
          </a:xfrm>
        </p:grpSpPr>
        <p:pic>
          <p:nvPicPr>
            <p:cNvPr id="5" name="Picture 4">
              <a:extLst>
                <a:ext uri="{FF2B5EF4-FFF2-40B4-BE49-F238E27FC236}">
                  <a16:creationId xmlns:a16="http://schemas.microsoft.com/office/drawing/2014/main" id="{6570F984-FE43-1B6D-EED4-C354F1C2F795}"/>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6200681" y="2064"/>
              <a:ext cx="5866313" cy="6858000"/>
            </a:xfrm>
            <a:prstGeom prst="rect">
              <a:avLst/>
            </a:prstGeom>
          </p:spPr>
        </p:pic>
        <p:pic>
          <p:nvPicPr>
            <p:cNvPr id="7" name="Picture 6">
              <a:extLst>
                <a:ext uri="{FF2B5EF4-FFF2-40B4-BE49-F238E27FC236}">
                  <a16:creationId xmlns:a16="http://schemas.microsoft.com/office/drawing/2014/main" id="{6415A23F-FB05-AA06-1750-A58035326F70}"/>
                </a:ext>
              </a:extLst>
            </p:cNvPr>
            <p:cNvPicPr>
              <a:picLocks noGrp="1" noRot="1" noChangeAspect="1" noMove="1" noResize="1" noEditPoints="1" noAdjustHandles="1" noChangeArrowheads="1" noChangeShapeType="1" noCrop="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t="9952"/>
            <a:stretch/>
          </p:blipFill>
          <p:spPr>
            <a:xfrm>
              <a:off x="577836" y="0"/>
              <a:ext cx="5640081" cy="6331744"/>
            </a:xfrm>
            <a:prstGeom prst="rect">
              <a:avLst/>
            </a:prstGeom>
          </p:spPr>
        </p:pic>
        <p:sp>
          <p:nvSpPr>
            <p:cNvPr id="9" name="Rectangle 8">
              <a:extLst>
                <a:ext uri="{FF2B5EF4-FFF2-40B4-BE49-F238E27FC236}">
                  <a16:creationId xmlns:a16="http://schemas.microsoft.com/office/drawing/2014/main" id="{44D9EC9F-E7EE-4A34-9FD5-B237C9E78FCB}"/>
                </a:ext>
              </a:extLst>
            </p:cNvPr>
            <p:cNvSpPr>
              <a:spLocks noGrp="1" noRot="1" noMove="1" noResize="1" noEditPoints="1" noAdjustHandles="1" noChangeArrowheads="1" noChangeShapeType="1"/>
            </p:cNvSpPr>
            <p:nvPr/>
          </p:nvSpPr>
          <p:spPr>
            <a:xfrm>
              <a:off x="1069383" y="5579390"/>
              <a:ext cx="2487478" cy="712922"/>
            </a:xfrm>
            <a:prstGeom prst="rect">
              <a:avLst/>
            </a:prstGeom>
            <a:solidFill>
              <a:srgbClr val="226226"/>
            </a:solidFill>
            <a:ln>
              <a:solidFill>
                <a:srgbClr val="2262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DC7E89-EA0E-C0F7-D692-DDFF7CA9978A}"/>
                </a:ext>
              </a:extLst>
            </p:cNvPr>
            <p:cNvSpPr>
              <a:spLocks noGrp="1" noRot="1" noMove="1" noResize="1" noEditPoints="1" noAdjustHandles="1" noChangeArrowheads="1" noChangeShapeType="1"/>
            </p:cNvSpPr>
            <p:nvPr/>
          </p:nvSpPr>
          <p:spPr>
            <a:xfrm>
              <a:off x="577836" y="5892800"/>
              <a:ext cx="5640081" cy="963136"/>
            </a:xfrm>
            <a:prstGeom prst="rect">
              <a:avLst/>
            </a:prstGeom>
            <a:solidFill>
              <a:srgbClr val="226226"/>
            </a:solidFill>
            <a:ln>
              <a:solidFill>
                <a:srgbClr val="2262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82BBDEB1-A3E1-C72E-5492-04CBC8228629}"/>
              </a:ext>
            </a:extLst>
          </p:cNvPr>
          <p:cNvSpPr txBox="1"/>
          <p:nvPr/>
        </p:nvSpPr>
        <p:spPr>
          <a:xfrm>
            <a:off x="1843702" y="5058625"/>
            <a:ext cx="7158933" cy="1938992"/>
          </a:xfrm>
          <a:prstGeom prst="rect">
            <a:avLst/>
          </a:prstGeom>
          <a:noFill/>
        </p:spPr>
        <p:txBody>
          <a:bodyPr wrap="square" rtlCol="0">
            <a:spAutoFit/>
          </a:bodyPr>
          <a:lstStyle/>
          <a:p>
            <a:r>
              <a:rPr lang="en-US" sz="4000" dirty="0">
                <a:solidFill>
                  <a:schemeClr val="bg1"/>
                </a:solidFill>
                <a:latin typeface="Doctor Soos Light" panose="02000500000000000000" pitchFamily="2" charset="0"/>
              </a:rPr>
              <a:t>And will you succeed?</a:t>
            </a:r>
          </a:p>
          <a:p>
            <a:r>
              <a:rPr lang="en-US" sz="4000" dirty="0">
                <a:solidFill>
                  <a:schemeClr val="bg1"/>
                </a:solidFill>
                <a:latin typeface="Doctor Soos Light" panose="02000500000000000000" pitchFamily="2" charset="0"/>
              </a:rPr>
              <a:t>Yes! You will, indeed!</a:t>
            </a:r>
          </a:p>
          <a:p>
            <a:r>
              <a:rPr lang="en-US" sz="4000" dirty="0">
                <a:solidFill>
                  <a:schemeClr val="bg1"/>
                </a:solidFill>
                <a:latin typeface="Doctor Soos Light" panose="02000500000000000000" pitchFamily="2" charset="0"/>
              </a:rPr>
              <a:t>(98 and     percent guaranteed.)</a:t>
            </a:r>
          </a:p>
        </p:txBody>
      </p:sp>
      <p:sp>
        <p:nvSpPr>
          <p:cNvPr id="14" name="TextBox 13">
            <a:extLst>
              <a:ext uri="{FF2B5EF4-FFF2-40B4-BE49-F238E27FC236}">
                <a16:creationId xmlns:a16="http://schemas.microsoft.com/office/drawing/2014/main" id="{768CF013-7C38-6616-45FA-3287494E5FC4}"/>
              </a:ext>
            </a:extLst>
          </p:cNvPr>
          <p:cNvSpPr txBox="1"/>
          <p:nvPr/>
        </p:nvSpPr>
        <p:spPr>
          <a:xfrm>
            <a:off x="3469675" y="6292312"/>
            <a:ext cx="224726" cy="707886"/>
          </a:xfrm>
          <a:prstGeom prst="rect">
            <a:avLst/>
          </a:prstGeom>
          <a:noFill/>
        </p:spPr>
        <p:txBody>
          <a:bodyPr wrap="square" rtlCol="0">
            <a:spAutoFit/>
          </a:bodyPr>
          <a:lstStyle/>
          <a:p>
            <a:r>
              <a:rPr lang="en-US" sz="4000" dirty="0">
                <a:solidFill>
                  <a:schemeClr val="bg1"/>
                </a:solidFill>
                <a:latin typeface="Doctor Soos Light" panose="02000500000000000000" pitchFamily="2" charset="0"/>
              </a:rPr>
              <a:t>/</a:t>
            </a:r>
          </a:p>
        </p:txBody>
      </p:sp>
      <p:sp>
        <p:nvSpPr>
          <p:cNvPr id="15" name="TextBox 14">
            <a:extLst>
              <a:ext uri="{FF2B5EF4-FFF2-40B4-BE49-F238E27FC236}">
                <a16:creationId xmlns:a16="http://schemas.microsoft.com/office/drawing/2014/main" id="{110EFAB9-35B9-C388-C0A6-800CB1FFE406}"/>
              </a:ext>
            </a:extLst>
          </p:cNvPr>
          <p:cNvSpPr txBox="1"/>
          <p:nvPr/>
        </p:nvSpPr>
        <p:spPr>
          <a:xfrm>
            <a:off x="3392184" y="6336674"/>
            <a:ext cx="302217" cy="400110"/>
          </a:xfrm>
          <a:prstGeom prst="rect">
            <a:avLst/>
          </a:prstGeom>
          <a:noFill/>
        </p:spPr>
        <p:txBody>
          <a:bodyPr wrap="square" rtlCol="0">
            <a:spAutoFit/>
          </a:bodyPr>
          <a:lstStyle/>
          <a:p>
            <a:r>
              <a:rPr lang="en-US" sz="2000" dirty="0">
                <a:solidFill>
                  <a:schemeClr val="bg1"/>
                </a:solidFill>
                <a:latin typeface="Doctor Soos Light" panose="02000500000000000000" pitchFamily="2" charset="0"/>
              </a:rPr>
              <a:t>3</a:t>
            </a:r>
          </a:p>
        </p:txBody>
      </p:sp>
      <p:sp>
        <p:nvSpPr>
          <p:cNvPr id="16" name="TextBox 15">
            <a:extLst>
              <a:ext uri="{FF2B5EF4-FFF2-40B4-BE49-F238E27FC236}">
                <a16:creationId xmlns:a16="http://schemas.microsoft.com/office/drawing/2014/main" id="{30DD7974-EBE4-8304-10B6-3CA414DB8FA5}"/>
              </a:ext>
            </a:extLst>
          </p:cNvPr>
          <p:cNvSpPr txBox="1"/>
          <p:nvPr/>
        </p:nvSpPr>
        <p:spPr>
          <a:xfrm>
            <a:off x="3620783" y="6472341"/>
            <a:ext cx="302217" cy="400110"/>
          </a:xfrm>
          <a:prstGeom prst="rect">
            <a:avLst/>
          </a:prstGeom>
          <a:noFill/>
        </p:spPr>
        <p:txBody>
          <a:bodyPr wrap="square" rtlCol="0">
            <a:spAutoFit/>
          </a:bodyPr>
          <a:lstStyle/>
          <a:p>
            <a:r>
              <a:rPr lang="en-US" sz="2000" dirty="0">
                <a:solidFill>
                  <a:schemeClr val="bg1"/>
                </a:solidFill>
                <a:latin typeface="Doctor Soos Light" panose="02000500000000000000" pitchFamily="2" charset="0"/>
              </a:rPr>
              <a:t>4</a:t>
            </a:r>
          </a:p>
        </p:txBody>
      </p:sp>
      <p:sp>
        <p:nvSpPr>
          <p:cNvPr id="18" name="Rectangle 17">
            <a:extLst>
              <a:ext uri="{FF2B5EF4-FFF2-40B4-BE49-F238E27FC236}">
                <a16:creationId xmlns:a16="http://schemas.microsoft.com/office/drawing/2014/main" id="{24E5A4F9-AD88-6B88-45F0-8E70FABC6C10}"/>
              </a:ext>
            </a:extLst>
          </p:cNvPr>
          <p:cNvSpPr/>
          <p:nvPr/>
        </p:nvSpPr>
        <p:spPr>
          <a:xfrm>
            <a:off x="11489158" y="-2064"/>
            <a:ext cx="702842" cy="6858000"/>
          </a:xfrm>
          <a:prstGeom prst="rect">
            <a:avLst/>
          </a:prstGeom>
          <a:solidFill>
            <a:srgbClr val="ACACAC"/>
          </a:solidFill>
          <a:ln>
            <a:solidFill>
              <a:srgbClr val="ACAC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78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34009-292D-3F39-0B5D-9C2FF51B76BF}"/>
              </a:ext>
            </a:extLst>
          </p:cNvPr>
          <p:cNvSpPr>
            <a:spLocks noGrp="1"/>
          </p:cNvSpPr>
          <p:nvPr>
            <p:ph idx="1"/>
          </p:nvPr>
        </p:nvSpPr>
        <p:spPr>
          <a:xfrm>
            <a:off x="838200" y="3014345"/>
            <a:ext cx="10515600" cy="1212215"/>
          </a:xfrm>
        </p:spPr>
        <p:txBody>
          <a:bodyPr>
            <a:normAutofit/>
          </a:bodyPr>
          <a:lstStyle/>
          <a:p>
            <a:pPr marL="0" indent="0" algn="ctr">
              <a:buNone/>
            </a:pPr>
            <a:r>
              <a:rPr lang="en-US" sz="7200" dirty="0">
                <a:latin typeface="Doctor Soos Bold" panose="02000500000000000000" pitchFamily="2" charset="0"/>
              </a:rPr>
              <a:t>KID, YOU’LL MOVE MOUNTAINS!</a:t>
            </a:r>
          </a:p>
        </p:txBody>
      </p:sp>
    </p:spTree>
    <p:extLst>
      <p:ext uri="{BB962C8B-B14F-4D97-AF65-F5344CB8AC3E}">
        <p14:creationId xmlns:p14="http://schemas.microsoft.com/office/powerpoint/2010/main" val="102461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6F611BD5-1AE4-D9A0-0D32-DA83F52C5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511" y="40062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734F9B3-8AC8-21A3-457B-311C4D81FE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308" y="4006280"/>
            <a:ext cx="56257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59C2ADA-9E5B-F3BC-D6FF-373CDAAB0C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5146" y="237226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3AD2B063-5139-CC8B-584B-8D14C263E0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475" y="4006280"/>
            <a:ext cx="39201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77FB3005-BA47-2038-E714-73E019FD5A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1691" y="4823288"/>
            <a:ext cx="42683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B4F68F1B-D4D8-421A-A426-81B36D63E8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9085" y="4006280"/>
            <a:ext cx="660797"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Website icon png, Website icon png Transparent FREE for download on WebStockReview 2022">
            <a:extLst>
              <a:ext uri="{FF2B5EF4-FFF2-40B4-BE49-F238E27FC236}">
                <a16:creationId xmlns:a16="http://schemas.microsoft.com/office/drawing/2014/main" id="{BBF507E8-58F6-9B4C-EF32-CBB50B54AA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0760" y="15552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4" descr="A person smiling for the camera&#10;&#10;Description automatically generated with medium confidence">
            <a:extLst>
              <a:ext uri="{FF2B5EF4-FFF2-40B4-BE49-F238E27FC236}">
                <a16:creationId xmlns:a16="http://schemas.microsoft.com/office/drawing/2014/main" id="{5660B81D-44E9-5658-24D7-57335CA3D213}"/>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505720" y="1253331"/>
            <a:ext cx="4351338" cy="4351338"/>
          </a:xfrm>
        </p:spPr>
      </p:pic>
      <p:pic>
        <p:nvPicPr>
          <p:cNvPr id="1044" name="Picture 20" descr="Podcast Icon Png, Transparent Png - kindpng">
            <a:extLst>
              <a:ext uri="{FF2B5EF4-FFF2-40B4-BE49-F238E27FC236}">
                <a16:creationId xmlns:a16="http://schemas.microsoft.com/office/drawing/2014/main" id="{361A3B83-C679-24BF-4AB8-17203DF1A7C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41946" y="3189272"/>
            <a:ext cx="592157" cy="4572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FD8249F-63A9-2165-604B-E19BF15A4A07}"/>
              </a:ext>
            </a:extLst>
          </p:cNvPr>
          <p:cNvSpPr txBox="1"/>
          <p:nvPr/>
        </p:nvSpPr>
        <p:spPr>
          <a:xfrm>
            <a:off x="6556075" y="1555256"/>
            <a:ext cx="3226280" cy="461665"/>
          </a:xfrm>
          <a:prstGeom prst="rect">
            <a:avLst/>
          </a:prstGeom>
          <a:noFill/>
        </p:spPr>
        <p:txBody>
          <a:bodyPr wrap="square" rtlCol="0">
            <a:spAutoFit/>
          </a:bodyPr>
          <a:lstStyle/>
          <a:p>
            <a:r>
              <a:rPr lang="en-US" sz="2400" dirty="0">
                <a:latin typeface="Doctor Soos Light"/>
              </a:rPr>
              <a:t>https://www.isaaclevin.com</a:t>
            </a:r>
          </a:p>
        </p:txBody>
      </p:sp>
      <p:sp>
        <p:nvSpPr>
          <p:cNvPr id="2" name="TextBox 1">
            <a:extLst>
              <a:ext uri="{FF2B5EF4-FFF2-40B4-BE49-F238E27FC236}">
                <a16:creationId xmlns:a16="http://schemas.microsoft.com/office/drawing/2014/main" id="{B8BB7A7A-F4AE-B2FA-180F-F25DECF51C24}"/>
              </a:ext>
            </a:extLst>
          </p:cNvPr>
          <p:cNvSpPr txBox="1"/>
          <p:nvPr/>
        </p:nvSpPr>
        <p:spPr>
          <a:xfrm>
            <a:off x="6556075" y="3198167"/>
            <a:ext cx="4554748" cy="461665"/>
          </a:xfrm>
          <a:prstGeom prst="rect">
            <a:avLst/>
          </a:prstGeom>
          <a:noFill/>
        </p:spPr>
        <p:txBody>
          <a:bodyPr wrap="square" rtlCol="0">
            <a:spAutoFit/>
          </a:bodyPr>
          <a:lstStyle/>
          <a:p>
            <a:r>
              <a:rPr lang="en-US" sz="2400" dirty="0">
                <a:latin typeface="Doctor Soos Light"/>
              </a:rPr>
              <a:t>https://www.coffeeandopensource.com</a:t>
            </a:r>
          </a:p>
        </p:txBody>
      </p:sp>
      <p:sp>
        <p:nvSpPr>
          <p:cNvPr id="3" name="TextBox 2">
            <a:extLst>
              <a:ext uri="{FF2B5EF4-FFF2-40B4-BE49-F238E27FC236}">
                <a16:creationId xmlns:a16="http://schemas.microsoft.com/office/drawing/2014/main" id="{6DAE8AA5-7199-40A0-780D-F32942BCC17E}"/>
              </a:ext>
            </a:extLst>
          </p:cNvPr>
          <p:cNvSpPr txBox="1"/>
          <p:nvPr/>
        </p:nvSpPr>
        <p:spPr>
          <a:xfrm>
            <a:off x="6556075" y="2390054"/>
            <a:ext cx="4554748" cy="461665"/>
          </a:xfrm>
          <a:prstGeom prst="rect">
            <a:avLst/>
          </a:prstGeom>
          <a:noFill/>
        </p:spPr>
        <p:txBody>
          <a:bodyPr wrap="square" rtlCol="0">
            <a:spAutoFit/>
          </a:bodyPr>
          <a:lstStyle/>
          <a:p>
            <a:r>
              <a:rPr lang="en-US" sz="2400">
                <a:latin typeface="Doctor Soos Light"/>
              </a:rPr>
              <a:t>@isaacrlevin</a:t>
            </a:r>
            <a:endParaRPr lang="en-US" sz="2400" dirty="0">
              <a:latin typeface="Doctor Soos Light"/>
            </a:endParaRPr>
          </a:p>
        </p:txBody>
      </p:sp>
      <p:sp>
        <p:nvSpPr>
          <p:cNvPr id="4" name="TextBox 3">
            <a:extLst>
              <a:ext uri="{FF2B5EF4-FFF2-40B4-BE49-F238E27FC236}">
                <a16:creationId xmlns:a16="http://schemas.microsoft.com/office/drawing/2014/main" id="{289EF3E1-28EE-D862-9964-F2A92AEB3B22}"/>
              </a:ext>
            </a:extLst>
          </p:cNvPr>
          <p:cNvSpPr txBox="1"/>
          <p:nvPr/>
        </p:nvSpPr>
        <p:spPr>
          <a:xfrm>
            <a:off x="8666671" y="4001815"/>
            <a:ext cx="4554748" cy="461665"/>
          </a:xfrm>
          <a:prstGeom prst="rect">
            <a:avLst/>
          </a:prstGeom>
          <a:noFill/>
        </p:spPr>
        <p:txBody>
          <a:bodyPr wrap="square" rtlCol="0">
            <a:spAutoFit/>
          </a:bodyPr>
          <a:lstStyle/>
          <a:p>
            <a:r>
              <a:rPr lang="en-US" sz="2400" dirty="0">
                <a:latin typeface="Doctor Soos Light"/>
              </a:rPr>
              <a:t>@isaacrlevin</a:t>
            </a:r>
          </a:p>
        </p:txBody>
      </p:sp>
      <p:sp>
        <p:nvSpPr>
          <p:cNvPr id="5" name="TextBox 4">
            <a:extLst>
              <a:ext uri="{FF2B5EF4-FFF2-40B4-BE49-F238E27FC236}">
                <a16:creationId xmlns:a16="http://schemas.microsoft.com/office/drawing/2014/main" id="{FA9F8FF3-5E1C-BEDF-36D2-DAA777E6B82C}"/>
              </a:ext>
            </a:extLst>
          </p:cNvPr>
          <p:cNvSpPr txBox="1"/>
          <p:nvPr/>
        </p:nvSpPr>
        <p:spPr>
          <a:xfrm>
            <a:off x="6556075" y="4841079"/>
            <a:ext cx="4554748" cy="461665"/>
          </a:xfrm>
          <a:prstGeom prst="rect">
            <a:avLst/>
          </a:prstGeom>
          <a:noFill/>
        </p:spPr>
        <p:txBody>
          <a:bodyPr wrap="square" rtlCol="0">
            <a:spAutoFit/>
          </a:bodyPr>
          <a:lstStyle/>
          <a:p>
            <a:r>
              <a:rPr lang="en-US" sz="2400" dirty="0">
                <a:latin typeface="Doctor Soos Light"/>
              </a:rPr>
              <a:t>@isaacrlevin@fosstodon.org</a:t>
            </a:r>
          </a:p>
        </p:txBody>
      </p:sp>
    </p:spTree>
    <p:extLst>
      <p:ext uri="{BB962C8B-B14F-4D97-AF65-F5344CB8AC3E}">
        <p14:creationId xmlns:p14="http://schemas.microsoft.com/office/powerpoint/2010/main" val="419397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74CB125-27C9-7EA4-CB41-0E02D2DDD262}"/>
              </a:ext>
            </a:extLst>
          </p:cNvPr>
          <p:cNvPicPr>
            <a:picLocks noChangeAspect="1"/>
          </p:cNvPicPr>
          <p:nvPr/>
        </p:nvPicPr>
        <p:blipFill rotWithShape="1">
          <a:blip r:embed="rId3">
            <a:alphaModFix amt="40000"/>
          </a:blip>
          <a:srcRect t="24517" r="1" b="33014"/>
          <a:stretch/>
        </p:blipFill>
        <p:spPr>
          <a:xfrm>
            <a:off x="20" y="10"/>
            <a:ext cx="12191979" cy="6857990"/>
          </a:xfrm>
          <a:prstGeom prst="rect">
            <a:avLst/>
          </a:prstGeom>
        </p:spPr>
      </p:pic>
      <p:sp>
        <p:nvSpPr>
          <p:cNvPr id="2" name="Title 1">
            <a:extLst>
              <a:ext uri="{FF2B5EF4-FFF2-40B4-BE49-F238E27FC236}">
                <a16:creationId xmlns:a16="http://schemas.microsoft.com/office/drawing/2014/main" id="{228749AA-ADEB-6A34-C7CC-3D8C35267D5E}"/>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In Conclusion</a:t>
            </a:r>
          </a:p>
        </p:txBody>
      </p:sp>
      <p:sp>
        <p:nvSpPr>
          <p:cNvPr id="14"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7A3FCB7-576A-7BFA-89BA-F446F817A465}"/>
              </a:ext>
            </a:extLst>
          </p:cNvPr>
          <p:cNvSpPr>
            <a:spLocks noGrp="1"/>
          </p:cNvSpPr>
          <p:nvPr>
            <p:ph idx="1"/>
          </p:nvPr>
        </p:nvSpPr>
        <p:spPr>
          <a:xfrm>
            <a:off x="838200" y="2004446"/>
            <a:ext cx="10515600" cy="4176897"/>
          </a:xfrm>
        </p:spPr>
        <p:txBody>
          <a:bodyPr>
            <a:normAutofit/>
          </a:bodyPr>
          <a:lstStyle/>
          <a:p>
            <a:pPr marL="0" indent="0">
              <a:buNone/>
            </a:pPr>
            <a:endParaRPr lang="en-US" sz="4400" dirty="0">
              <a:solidFill>
                <a:srgbClr val="FFFFFF"/>
              </a:solidFill>
              <a:latin typeface="Doctor Soos Light" panose="02000500000000000000" pitchFamily="2" charset="0"/>
            </a:endParaRPr>
          </a:p>
          <a:p>
            <a:pPr marL="0" indent="0">
              <a:buNone/>
            </a:pPr>
            <a:r>
              <a:rPr lang="en-US" sz="4400" dirty="0">
                <a:solidFill>
                  <a:srgbClr val="FFFFFF"/>
                </a:solidFill>
                <a:latin typeface="Doctor Soos Light" panose="02000500000000000000" pitchFamily="2" charset="0"/>
              </a:rPr>
              <a:t>You’re off to Great Places!</a:t>
            </a:r>
          </a:p>
          <a:p>
            <a:pPr marL="0" indent="0">
              <a:buNone/>
            </a:pPr>
            <a:r>
              <a:rPr lang="en-US" sz="4400" dirty="0">
                <a:solidFill>
                  <a:srgbClr val="FFFFFF"/>
                </a:solidFill>
                <a:latin typeface="Doctor Soos Light" panose="02000500000000000000" pitchFamily="2" charset="0"/>
              </a:rPr>
              <a:t>Your mountain is waiting.</a:t>
            </a:r>
          </a:p>
          <a:p>
            <a:pPr marL="0" indent="0">
              <a:buNone/>
            </a:pPr>
            <a:r>
              <a:rPr lang="en-US" sz="4400" dirty="0">
                <a:solidFill>
                  <a:srgbClr val="FFFFFF"/>
                </a:solidFill>
                <a:latin typeface="Doctor Soos Light" panose="02000500000000000000" pitchFamily="2" charset="0"/>
              </a:rPr>
              <a:t>So… </a:t>
            </a:r>
            <a:r>
              <a:rPr lang="en-US" sz="4400" i="1" dirty="0">
                <a:solidFill>
                  <a:srgbClr val="FFFFFF"/>
                </a:solidFill>
                <a:latin typeface="Doctor Soos Light" panose="02000500000000000000" pitchFamily="2" charset="0"/>
              </a:rPr>
              <a:t>get on your way!</a:t>
            </a:r>
          </a:p>
        </p:txBody>
      </p:sp>
    </p:spTree>
    <p:extLst>
      <p:ext uri="{BB962C8B-B14F-4D97-AF65-F5344CB8AC3E}">
        <p14:creationId xmlns:p14="http://schemas.microsoft.com/office/powerpoint/2010/main" val="3465217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B6CE96C-83C0-565D-2CEF-967FD24DEB14}"/>
              </a:ext>
            </a:extLst>
          </p:cNvPr>
          <p:cNvSpPr txBox="1"/>
          <p:nvPr/>
        </p:nvSpPr>
        <p:spPr>
          <a:xfrm>
            <a:off x="421190" y="1477185"/>
            <a:ext cx="11348852" cy="1323439"/>
          </a:xfrm>
          <a:prstGeom prst="rect">
            <a:avLst/>
          </a:prstGeom>
          <a:noFill/>
        </p:spPr>
        <p:txBody>
          <a:bodyPr wrap="square" rtlCol="0">
            <a:spAutoFit/>
          </a:bodyPr>
          <a:lstStyle/>
          <a:p>
            <a:pPr algn="ctr"/>
            <a:r>
              <a:rPr lang="en-US" sz="8000" dirty="0">
                <a:latin typeface="Doctor Soos Bold" panose="02000500000000000000" pitchFamily="2" charset="0"/>
              </a:rPr>
              <a:t>Thank you for your time!</a:t>
            </a:r>
          </a:p>
        </p:txBody>
      </p:sp>
      <p:sp>
        <p:nvSpPr>
          <p:cNvPr id="7" name="Text Placeholder 4">
            <a:extLst>
              <a:ext uri="{FF2B5EF4-FFF2-40B4-BE49-F238E27FC236}">
                <a16:creationId xmlns:a16="http://schemas.microsoft.com/office/drawing/2014/main" id="{4E457ECD-8348-3FA9-6227-70942A6DB01F}"/>
              </a:ext>
            </a:extLst>
          </p:cNvPr>
          <p:cNvSpPr txBox="1">
            <a:spLocks/>
          </p:cNvSpPr>
          <p:nvPr/>
        </p:nvSpPr>
        <p:spPr>
          <a:xfrm>
            <a:off x="3287938" y="3037820"/>
            <a:ext cx="5615356" cy="36933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tx1"/>
                </a:solidFill>
                <a:latin typeface="Doctor Soos Light" panose="02000500000000000000" pitchFamily="2" charset="0"/>
              </a:rPr>
              <a:t>Isaac Levin</a:t>
            </a:r>
          </a:p>
          <a:p>
            <a:r>
              <a:rPr lang="en-US" sz="2800" dirty="0">
                <a:solidFill>
                  <a:schemeClr val="tx1"/>
                </a:solidFill>
                <a:latin typeface="Doctor Soos Light" panose="02000500000000000000" pitchFamily="2" charset="0"/>
              </a:rPr>
              <a:t>.NET  Developer Advocate</a:t>
            </a:r>
          </a:p>
        </p:txBody>
      </p:sp>
      <p:pic>
        <p:nvPicPr>
          <p:cNvPr id="8" name="Picture 11" descr="See the source image">
            <a:extLst>
              <a:ext uri="{FF2B5EF4-FFF2-40B4-BE49-F238E27FC236}">
                <a16:creationId xmlns:a16="http://schemas.microsoft.com/office/drawing/2014/main" id="{BA36F0EC-4A9B-1191-9132-05468E0F0F12}"/>
              </a:ext>
            </a:extLst>
          </p:cNvPr>
          <p:cNvPicPr>
            <a:picLocks noChangeAspect="1" noChangeArrowheads="1"/>
          </p:cNvPicPr>
          <p:nvPr/>
        </p:nvPicPr>
        <p:blipFill>
          <a:blip r:embed="rId3">
            <a:duotone>
              <a:prstClr val="black"/>
              <a:srgbClr val="2185C5">
                <a:tint val="45000"/>
                <a:satMod val="400000"/>
              </a:srgbClr>
            </a:duotone>
            <a:extLst>
              <a:ext uri="{28A0092B-C50C-407E-A947-70E740481C1C}">
                <a14:useLocalDpi xmlns:a14="http://schemas.microsoft.com/office/drawing/2010/main" val="0"/>
              </a:ext>
            </a:extLst>
          </a:blip>
          <a:srcRect/>
          <a:stretch>
            <a:fillRect/>
          </a:stretch>
        </p:blipFill>
        <p:spPr bwMode="auto">
          <a:xfrm>
            <a:off x="7559231" y="416052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3" descr="See the source image">
            <a:extLst>
              <a:ext uri="{FF2B5EF4-FFF2-40B4-BE49-F238E27FC236}">
                <a16:creationId xmlns:a16="http://schemas.microsoft.com/office/drawing/2014/main" id="{86E0CD81-1C51-B5BD-A1CC-5BDD1D0047CE}"/>
              </a:ext>
            </a:extLst>
          </p:cNvPr>
          <p:cNvPicPr>
            <a:picLocks noChangeAspect="1" noChangeArrowheads="1"/>
          </p:cNvPicPr>
          <p:nvPr/>
        </p:nvPicPr>
        <p:blipFill>
          <a:blip r:embed="rId4">
            <a:duotone>
              <a:prstClr val="black"/>
              <a:srgbClr val="2185C5">
                <a:tint val="45000"/>
                <a:satMod val="400000"/>
              </a:srgbClr>
            </a:duotone>
            <a:extLst>
              <a:ext uri="{28A0092B-C50C-407E-A947-70E740481C1C}">
                <a14:useLocalDpi xmlns:a14="http://schemas.microsoft.com/office/drawing/2010/main" val="0"/>
              </a:ext>
            </a:extLst>
          </a:blip>
          <a:srcRect/>
          <a:stretch>
            <a:fillRect/>
          </a:stretch>
        </p:blipFill>
        <p:spPr bwMode="auto">
          <a:xfrm>
            <a:off x="5069442" y="4527666"/>
            <a:ext cx="1994607" cy="16905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9" descr="See the source image">
            <a:extLst>
              <a:ext uri="{FF2B5EF4-FFF2-40B4-BE49-F238E27FC236}">
                <a16:creationId xmlns:a16="http://schemas.microsoft.com/office/drawing/2014/main" id="{F53D0860-06AA-A6D4-69F4-A822BD84104B}"/>
              </a:ext>
            </a:extLst>
          </p:cNvPr>
          <p:cNvPicPr>
            <a:picLocks noChangeAspect="1" noChangeArrowheads="1"/>
          </p:cNvPicPr>
          <p:nvPr/>
        </p:nvPicPr>
        <p:blipFill>
          <a:blip r:embed="rId5">
            <a:duotone>
              <a:prstClr val="black"/>
              <a:srgbClr val="2185C5">
                <a:tint val="45000"/>
                <a:satMod val="400000"/>
              </a:srgbClr>
            </a:duotone>
            <a:extLst>
              <a:ext uri="{28A0092B-C50C-407E-A947-70E740481C1C}">
                <a14:useLocalDpi xmlns:a14="http://schemas.microsoft.com/office/drawing/2010/main" val="0"/>
              </a:ext>
            </a:extLst>
          </a:blip>
          <a:srcRect/>
          <a:stretch>
            <a:fillRect/>
          </a:stretch>
        </p:blipFill>
        <p:spPr bwMode="auto">
          <a:xfrm>
            <a:off x="2183296" y="3931920"/>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276D380-D2B2-F00F-3F47-AFF813E883DB}"/>
              </a:ext>
            </a:extLst>
          </p:cNvPr>
          <p:cNvSpPr txBox="1"/>
          <p:nvPr/>
        </p:nvSpPr>
        <p:spPr>
          <a:xfrm>
            <a:off x="5127183" y="3705799"/>
            <a:ext cx="1936866" cy="523220"/>
          </a:xfrm>
          <a:prstGeom prst="rect">
            <a:avLst/>
          </a:prstGeom>
          <a:noFill/>
        </p:spPr>
        <p:txBody>
          <a:bodyPr wrap="square" rtlCol="0">
            <a:spAutoFit/>
          </a:bodyPr>
          <a:lstStyle/>
          <a:p>
            <a:pPr algn="ctr"/>
            <a:r>
              <a:rPr lang="en-US" sz="2800" dirty="0">
                <a:solidFill>
                  <a:srgbClr val="677480"/>
                </a:solidFill>
                <a:latin typeface="Doctor Soos Light" panose="02000500000000000000" pitchFamily="2" charset="0"/>
              </a:rPr>
              <a:t>@isaacrlevin</a:t>
            </a:r>
          </a:p>
        </p:txBody>
      </p:sp>
    </p:spTree>
    <p:extLst>
      <p:ext uri="{BB962C8B-B14F-4D97-AF65-F5344CB8AC3E}">
        <p14:creationId xmlns:p14="http://schemas.microsoft.com/office/powerpoint/2010/main" val="324307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34009-292D-3F39-0B5D-9C2FF51B76BF}"/>
              </a:ext>
            </a:extLst>
          </p:cNvPr>
          <p:cNvSpPr>
            <a:spLocks noGrp="1"/>
          </p:cNvSpPr>
          <p:nvPr>
            <p:ph idx="1"/>
          </p:nvPr>
        </p:nvSpPr>
        <p:spPr/>
        <p:txBody>
          <a:bodyPr>
            <a:normAutofit/>
          </a:bodyPr>
          <a:lstStyle/>
          <a:p>
            <a:pPr marL="0" indent="0" algn="ctr">
              <a:buNone/>
            </a:pPr>
            <a:r>
              <a:rPr lang="en-US" sz="6600" dirty="0">
                <a:latin typeface="Doctor Soos Bold" panose="02000500000000000000" pitchFamily="2" charset="0"/>
              </a:rPr>
              <a:t>First and foremost, take this advice with salt…</a:t>
            </a:r>
          </a:p>
          <a:p>
            <a:pPr marL="0" indent="0" algn="ctr">
              <a:buNone/>
            </a:pPr>
            <a:endParaRPr lang="en-US" sz="6600" dirty="0">
              <a:latin typeface="Doctor Soos Bold" panose="02000500000000000000" pitchFamily="2" charset="0"/>
            </a:endParaRPr>
          </a:p>
          <a:p>
            <a:pPr marL="0" indent="0" algn="ctr">
              <a:buNone/>
            </a:pPr>
            <a:r>
              <a:rPr lang="en-US" sz="6600" dirty="0">
                <a:latin typeface="Doctor Soos Bold" panose="02000500000000000000" pitchFamily="2" charset="0"/>
              </a:rPr>
              <a:t>I don’t have a job</a:t>
            </a:r>
          </a:p>
        </p:txBody>
      </p:sp>
    </p:spTree>
    <p:extLst>
      <p:ext uri="{BB962C8B-B14F-4D97-AF65-F5344CB8AC3E}">
        <p14:creationId xmlns:p14="http://schemas.microsoft.com/office/powerpoint/2010/main" val="172153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BF465-0F30-58D5-40E5-4B7F8A81E0E1}"/>
              </a:ext>
            </a:extLst>
          </p:cNvPr>
          <p:cNvPicPr>
            <a:picLocks noChangeAspect="1"/>
          </p:cNvPicPr>
          <p:nvPr/>
        </p:nvPicPr>
        <p:blipFill>
          <a:blip r:embed="rId2"/>
          <a:stretch>
            <a:fillRect/>
          </a:stretch>
        </p:blipFill>
        <p:spPr>
          <a:xfrm>
            <a:off x="3806707" y="3271499"/>
            <a:ext cx="4578585" cy="3403775"/>
          </a:xfrm>
          <a:prstGeom prst="rect">
            <a:avLst/>
          </a:prstGeom>
        </p:spPr>
      </p:pic>
      <p:sp>
        <p:nvSpPr>
          <p:cNvPr id="4" name="TextBox 3">
            <a:extLst>
              <a:ext uri="{FF2B5EF4-FFF2-40B4-BE49-F238E27FC236}">
                <a16:creationId xmlns:a16="http://schemas.microsoft.com/office/drawing/2014/main" id="{945AE778-28AC-B481-8FDC-A74623749F80}"/>
              </a:ext>
            </a:extLst>
          </p:cNvPr>
          <p:cNvSpPr txBox="1"/>
          <p:nvPr/>
        </p:nvSpPr>
        <p:spPr>
          <a:xfrm>
            <a:off x="4483142" y="1556811"/>
            <a:ext cx="4578585" cy="2308324"/>
          </a:xfrm>
          <a:prstGeom prst="rect">
            <a:avLst/>
          </a:prstGeom>
          <a:noFill/>
        </p:spPr>
        <p:txBody>
          <a:bodyPr wrap="square" rtlCol="0">
            <a:spAutoFit/>
          </a:bodyPr>
          <a:lstStyle/>
          <a:p>
            <a:r>
              <a:rPr lang="en-US" sz="3600" dirty="0">
                <a:latin typeface="Doctor Soos Light" panose="02000500000000000000" pitchFamily="2" charset="0"/>
              </a:rPr>
              <a:t>    ongratulations!</a:t>
            </a:r>
          </a:p>
          <a:p>
            <a:r>
              <a:rPr lang="en-US" sz="3600" dirty="0">
                <a:latin typeface="Doctor Soos Light" panose="02000500000000000000" pitchFamily="2" charset="0"/>
              </a:rPr>
              <a:t>Today is your day.</a:t>
            </a:r>
          </a:p>
          <a:p>
            <a:r>
              <a:rPr lang="en-US" sz="3600" dirty="0">
                <a:latin typeface="Doctor Soos Light" panose="02000500000000000000" pitchFamily="2" charset="0"/>
              </a:rPr>
              <a:t>You’re off to Great Places!</a:t>
            </a:r>
          </a:p>
          <a:p>
            <a:r>
              <a:rPr lang="en-US" sz="3600" dirty="0">
                <a:latin typeface="Doctor Soos Light" panose="02000500000000000000" pitchFamily="2" charset="0"/>
              </a:rPr>
              <a:t>You’re off and away</a:t>
            </a:r>
          </a:p>
        </p:txBody>
      </p:sp>
      <p:sp>
        <p:nvSpPr>
          <p:cNvPr id="6" name="TextBox 5">
            <a:extLst>
              <a:ext uri="{FF2B5EF4-FFF2-40B4-BE49-F238E27FC236}">
                <a16:creationId xmlns:a16="http://schemas.microsoft.com/office/drawing/2014/main" id="{DDAAAAF8-6B07-B079-F05E-FFE0BC6B95E9}"/>
              </a:ext>
            </a:extLst>
          </p:cNvPr>
          <p:cNvSpPr txBox="1"/>
          <p:nvPr/>
        </p:nvSpPr>
        <p:spPr>
          <a:xfrm>
            <a:off x="4162013" y="576943"/>
            <a:ext cx="642257" cy="2215991"/>
          </a:xfrm>
          <a:prstGeom prst="rect">
            <a:avLst/>
          </a:prstGeom>
          <a:noFill/>
        </p:spPr>
        <p:txBody>
          <a:bodyPr wrap="square" rtlCol="0">
            <a:spAutoFit/>
          </a:bodyPr>
          <a:lstStyle/>
          <a:p>
            <a:r>
              <a:rPr lang="en-US" sz="13800" dirty="0">
                <a:solidFill>
                  <a:srgbClr val="00B0F0"/>
                </a:solidFill>
                <a:latin typeface="Doctor Soos Light" panose="02000500000000000000" pitchFamily="2" charset="0"/>
              </a:rPr>
              <a:t>C</a:t>
            </a:r>
          </a:p>
        </p:txBody>
      </p:sp>
    </p:spTree>
    <p:extLst>
      <p:ext uri="{BB962C8B-B14F-4D97-AF65-F5344CB8AC3E}">
        <p14:creationId xmlns:p14="http://schemas.microsoft.com/office/powerpoint/2010/main" val="401760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92F7EA0-1CF3-947B-6DA2-861CC469298F}"/>
              </a:ext>
            </a:extLst>
          </p:cNvPr>
          <p:cNvPicPr>
            <a:picLocks noChangeAspect="1"/>
          </p:cNvPicPr>
          <p:nvPr/>
        </p:nvPicPr>
        <p:blipFill rotWithShape="1">
          <a:blip r:embed="rId3">
            <a:alphaModFix amt="40000"/>
          </a:blip>
          <a:srcRect b="13793"/>
          <a:stretch/>
        </p:blipFill>
        <p:spPr>
          <a:xfrm>
            <a:off x="20" y="10"/>
            <a:ext cx="12191979" cy="6857990"/>
          </a:xfrm>
          <a:prstGeom prst="rect">
            <a:avLst/>
          </a:prstGeom>
        </p:spPr>
      </p:pic>
      <p:sp>
        <p:nvSpPr>
          <p:cNvPr id="2" name="Title 1">
            <a:extLst>
              <a:ext uri="{FF2B5EF4-FFF2-40B4-BE49-F238E27FC236}">
                <a16:creationId xmlns:a16="http://schemas.microsoft.com/office/drawing/2014/main" id="{CBF48A94-7A85-0EDA-74AE-2F02CDC87B84}"/>
              </a:ext>
            </a:extLst>
          </p:cNvPr>
          <p:cNvSpPr>
            <a:spLocks noGrp="1"/>
          </p:cNvSpPr>
          <p:nvPr>
            <p:ph type="title"/>
          </p:nvPr>
        </p:nvSpPr>
        <p:spPr>
          <a:xfrm>
            <a:off x="838200" y="365125"/>
            <a:ext cx="10515600" cy="1325563"/>
          </a:xfrm>
        </p:spPr>
        <p:txBody>
          <a:bodyPr>
            <a:noAutofit/>
          </a:bodyPr>
          <a:lstStyle/>
          <a:p>
            <a:r>
              <a:rPr lang="en-US" sz="7200" dirty="0">
                <a:solidFill>
                  <a:srgbClr val="FFFFFF"/>
                </a:solidFill>
                <a:latin typeface="Doctor Soos Bold" panose="02000500000000000000" pitchFamily="2" charset="0"/>
              </a:rPr>
              <a:t>The Starting Point</a:t>
            </a:r>
          </a:p>
        </p:txBody>
      </p:sp>
      <p:sp>
        <p:nvSpPr>
          <p:cNvPr id="44"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41A95F-33B1-4691-8194-ED0B0BC750A8}"/>
              </a:ext>
            </a:extLst>
          </p:cNvPr>
          <p:cNvSpPr>
            <a:spLocks noGrp="1"/>
          </p:cNvSpPr>
          <p:nvPr>
            <p:ph idx="1"/>
          </p:nvPr>
        </p:nvSpPr>
        <p:spPr>
          <a:xfrm>
            <a:off x="838200" y="2004446"/>
            <a:ext cx="10515600" cy="4176897"/>
          </a:xfrm>
        </p:spPr>
        <p:txBody>
          <a:bodyPr>
            <a:normAutofit/>
          </a:bodyPr>
          <a:lstStyle/>
          <a:p>
            <a:pPr marL="0" indent="0">
              <a:buNone/>
            </a:pPr>
            <a:endParaRPr lang="en-US" sz="4400" b="0" i="0" dirty="0">
              <a:solidFill>
                <a:srgbClr val="FFFFFF"/>
              </a:solidFill>
              <a:effectLst/>
              <a:latin typeface="Doctor Soos Light" panose="02000500000000000000" pitchFamily="2" charset="0"/>
            </a:endParaRPr>
          </a:p>
          <a:p>
            <a:pPr marL="0" indent="0">
              <a:buNone/>
            </a:pPr>
            <a:r>
              <a:rPr lang="en-US" sz="4400" b="0" i="0" dirty="0">
                <a:solidFill>
                  <a:srgbClr val="FFFFFF"/>
                </a:solidFill>
                <a:effectLst/>
                <a:latin typeface="Doctor Soos Light" panose="02000500000000000000" pitchFamily="2" charset="0"/>
              </a:rPr>
              <a:t>You have brains in your head.</a:t>
            </a:r>
          </a:p>
          <a:p>
            <a:pPr marL="0" indent="0">
              <a:buNone/>
            </a:pPr>
            <a:r>
              <a:rPr lang="en-US" sz="4400" dirty="0">
                <a:solidFill>
                  <a:srgbClr val="FFFFFF"/>
                </a:solidFill>
                <a:latin typeface="Doctor Soos Light" panose="02000500000000000000" pitchFamily="2" charset="0"/>
              </a:rPr>
              <a:t>You have feet in your shoes.</a:t>
            </a:r>
          </a:p>
          <a:p>
            <a:pPr marL="0" indent="0">
              <a:buNone/>
            </a:pPr>
            <a:r>
              <a:rPr lang="en-US" sz="4400" dirty="0">
                <a:solidFill>
                  <a:srgbClr val="FFFFFF"/>
                </a:solidFill>
                <a:latin typeface="Doctor Soos Light" panose="02000500000000000000" pitchFamily="2" charset="0"/>
              </a:rPr>
              <a:t>You can steer yourself</a:t>
            </a:r>
          </a:p>
          <a:p>
            <a:pPr marL="0" indent="0">
              <a:buNone/>
            </a:pPr>
            <a:r>
              <a:rPr lang="en-US" sz="4400" dirty="0">
                <a:solidFill>
                  <a:srgbClr val="FFFFFF"/>
                </a:solidFill>
                <a:latin typeface="Doctor Soos Light" panose="02000500000000000000" pitchFamily="2" charset="0"/>
              </a:rPr>
              <a:t>any direction you choose.</a:t>
            </a:r>
          </a:p>
        </p:txBody>
      </p:sp>
    </p:spTree>
    <p:extLst>
      <p:ext uri="{BB962C8B-B14F-4D97-AF65-F5344CB8AC3E}">
        <p14:creationId xmlns:p14="http://schemas.microsoft.com/office/powerpoint/2010/main" val="1558905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2D97-AE72-C8A9-4787-65B93EDFE564}"/>
              </a:ext>
            </a:extLst>
          </p:cNvPr>
          <p:cNvSpPr>
            <a:spLocks noGrp="1"/>
          </p:cNvSpPr>
          <p:nvPr>
            <p:ph type="title"/>
          </p:nvPr>
        </p:nvSpPr>
        <p:spPr/>
        <p:txBody>
          <a:bodyPr>
            <a:noAutofit/>
          </a:bodyPr>
          <a:lstStyle/>
          <a:p>
            <a:r>
              <a:rPr lang="en-US" sz="7200" dirty="0">
                <a:latin typeface="Doctor Soos Bold" panose="02000500000000000000" pitchFamily="2" charset="0"/>
              </a:rPr>
              <a:t>But </a:t>
            </a:r>
            <a:r>
              <a:rPr lang="en-US" sz="7200" b="1" dirty="0">
                <a:latin typeface="Doctor Soos Bold" panose="02000500000000000000" pitchFamily="2" charset="0"/>
              </a:rPr>
              <a:t>WHAT</a:t>
            </a:r>
            <a:r>
              <a:rPr lang="en-US" sz="7200" dirty="0">
                <a:latin typeface="Doctor Soos Bold" panose="02000500000000000000" pitchFamily="2" charset="0"/>
              </a:rPr>
              <a:t> is the direction?</a:t>
            </a:r>
          </a:p>
        </p:txBody>
      </p:sp>
      <p:pic>
        <p:nvPicPr>
          <p:cNvPr id="5" name="Picture 4">
            <a:extLst>
              <a:ext uri="{FF2B5EF4-FFF2-40B4-BE49-F238E27FC236}">
                <a16:creationId xmlns:a16="http://schemas.microsoft.com/office/drawing/2014/main" id="{D18B871F-5C80-87FA-781B-28757B240E3F}"/>
              </a:ext>
            </a:extLst>
          </p:cNvPr>
          <p:cNvPicPr>
            <a:picLocks noChangeAspect="1"/>
          </p:cNvPicPr>
          <p:nvPr/>
        </p:nvPicPr>
        <p:blipFill>
          <a:blip r:embed="rId3"/>
          <a:stretch>
            <a:fillRect/>
          </a:stretch>
        </p:blipFill>
        <p:spPr>
          <a:xfrm>
            <a:off x="2598603" y="1531626"/>
            <a:ext cx="6994793" cy="5308363"/>
          </a:xfrm>
          <a:prstGeom prst="rect">
            <a:avLst/>
          </a:prstGeom>
        </p:spPr>
      </p:pic>
    </p:spTree>
    <p:extLst>
      <p:ext uri="{BB962C8B-B14F-4D97-AF65-F5344CB8AC3E}">
        <p14:creationId xmlns:p14="http://schemas.microsoft.com/office/powerpoint/2010/main" val="139405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C77E48C-C515-F1C4-9B4E-DDF21BBC7F0E}"/>
              </a:ext>
            </a:extLst>
          </p:cNvPr>
          <p:cNvPicPr>
            <a:picLocks noChangeAspect="1"/>
          </p:cNvPicPr>
          <p:nvPr/>
        </p:nvPicPr>
        <p:blipFill rotWithShape="1">
          <a:blip r:embed="rId3">
            <a:alphaModFix amt="40000"/>
          </a:blip>
          <a:srcRect t="14900" r="-1" b="44038"/>
          <a:stretch/>
        </p:blipFill>
        <p:spPr>
          <a:xfrm>
            <a:off x="20" y="10"/>
            <a:ext cx="12191979" cy="6857990"/>
          </a:xfrm>
          <a:prstGeom prst="rect">
            <a:avLst/>
          </a:prstGeom>
        </p:spPr>
      </p:pic>
      <p:sp>
        <p:nvSpPr>
          <p:cNvPr id="2" name="Title 1">
            <a:extLst>
              <a:ext uri="{FF2B5EF4-FFF2-40B4-BE49-F238E27FC236}">
                <a16:creationId xmlns:a16="http://schemas.microsoft.com/office/drawing/2014/main" id="{351C8E2F-65BF-6B9C-9129-2CF1355AC423}"/>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Finding Your Passion</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7F4386-5B1D-BD95-2DEF-8715569F7C97}"/>
              </a:ext>
            </a:extLst>
          </p:cNvPr>
          <p:cNvSpPr>
            <a:spLocks noGrp="1"/>
          </p:cNvSpPr>
          <p:nvPr>
            <p:ph idx="1"/>
          </p:nvPr>
        </p:nvSpPr>
        <p:spPr>
          <a:xfrm>
            <a:off x="838200" y="2004446"/>
            <a:ext cx="10515600" cy="4176897"/>
          </a:xfrm>
        </p:spPr>
        <p:txBody>
          <a:bodyPr>
            <a:normAutofit/>
          </a:bodyPr>
          <a:lstStyle/>
          <a:p>
            <a:pPr marL="0" indent="0">
              <a:buNone/>
            </a:pPr>
            <a:endParaRPr lang="en-US" sz="4400" dirty="0">
              <a:solidFill>
                <a:srgbClr val="FFFFFF"/>
              </a:solidFill>
              <a:latin typeface="Doctor Soos Light" panose="02000500000000000000" pitchFamily="2" charset="0"/>
            </a:endParaRPr>
          </a:p>
          <a:p>
            <a:pPr marL="0" indent="0">
              <a:buNone/>
            </a:pPr>
            <a:endParaRPr lang="en-US" sz="4400" dirty="0">
              <a:solidFill>
                <a:srgbClr val="FFFFFF"/>
              </a:solidFill>
              <a:latin typeface="Doctor Soos Light" panose="02000500000000000000" pitchFamily="2" charset="0"/>
            </a:endParaRPr>
          </a:p>
          <a:p>
            <a:pPr marL="0" indent="0">
              <a:buNone/>
            </a:pPr>
            <a:r>
              <a:rPr lang="en-US" sz="4400" dirty="0">
                <a:solidFill>
                  <a:srgbClr val="FFFFFF"/>
                </a:solidFill>
                <a:latin typeface="Doctor Soos Light" panose="02000500000000000000" pitchFamily="2" charset="0"/>
              </a:rPr>
              <a:t>You’re on your own. And you know what you know</a:t>
            </a:r>
          </a:p>
          <a:p>
            <a:pPr marL="0" indent="0">
              <a:buNone/>
            </a:pPr>
            <a:r>
              <a:rPr lang="en-US" sz="4400" dirty="0">
                <a:solidFill>
                  <a:srgbClr val="FFFFFF"/>
                </a:solidFill>
                <a:latin typeface="Doctor Soos Light" panose="02000500000000000000" pitchFamily="2" charset="0"/>
              </a:rPr>
              <a:t>And YOU are the one who’ll decide where to go</a:t>
            </a:r>
          </a:p>
        </p:txBody>
      </p:sp>
    </p:spTree>
    <p:extLst>
      <p:ext uri="{BB962C8B-B14F-4D97-AF65-F5344CB8AC3E}">
        <p14:creationId xmlns:p14="http://schemas.microsoft.com/office/powerpoint/2010/main" val="873944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omputers and other technologies drawn in the Dr. Seuss style">
            <a:extLst>
              <a:ext uri="{FF2B5EF4-FFF2-40B4-BE49-F238E27FC236}">
                <a16:creationId xmlns:a16="http://schemas.microsoft.com/office/drawing/2014/main" id="{378F25FB-EF50-31FE-A548-B3756A55D51C}"/>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3772" b="1997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1C8E2F-65BF-6B9C-9129-2CF1355AC423}"/>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The Future of Tech</a:t>
            </a:r>
          </a:p>
        </p:txBody>
      </p:sp>
      <p:pic>
        <p:nvPicPr>
          <p:cNvPr id="2054" name="Picture 6" descr="artificial intelligence dr. seuss">
            <a:extLst>
              <a:ext uri="{FF2B5EF4-FFF2-40B4-BE49-F238E27FC236}">
                <a16:creationId xmlns:a16="http://schemas.microsoft.com/office/drawing/2014/main" id="{26E0D429-D018-3EBC-C97E-B9068E68A0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818" y="2594611"/>
            <a:ext cx="2962909" cy="296290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orax color drawing internet of things">
            <a:extLst>
              <a:ext uri="{FF2B5EF4-FFF2-40B4-BE49-F238E27FC236}">
                <a16:creationId xmlns:a16="http://schemas.microsoft.com/office/drawing/2014/main" id="{26FB9B69-8083-F961-7570-7996DDAE8A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3272" y="2594610"/>
            <a:ext cx="2962909" cy="29629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elephant that looks like horton from horton hears a who building things in crypto">
            <a:extLst>
              <a:ext uri="{FF2B5EF4-FFF2-40B4-BE49-F238E27FC236}">
                <a16:creationId xmlns:a16="http://schemas.microsoft.com/office/drawing/2014/main" id="{FF8B9B51-612D-39B1-8924-0F6C7A28C8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4545" y="2594610"/>
            <a:ext cx="2962909" cy="2962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927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par>
                                <p:cTn id="8" presetID="10" presetClass="entr" presetSubtype="0" fill="hold" nodeType="withEffect">
                                  <p:stCondLst>
                                    <p:cond delay="0"/>
                                  </p:stCondLst>
                                  <p:childTnLst>
                                    <p:set>
                                      <p:cBhvr>
                                        <p:cTn id="9" dur="1" fill="hold">
                                          <p:stCondLst>
                                            <p:cond delay="0"/>
                                          </p:stCondLst>
                                        </p:cTn>
                                        <p:tgtEl>
                                          <p:spTgt spid="2064"/>
                                        </p:tgtEl>
                                        <p:attrNameLst>
                                          <p:attrName>style.visibility</p:attrName>
                                        </p:attrNameLst>
                                      </p:cBhvr>
                                      <p:to>
                                        <p:strVal val="visible"/>
                                      </p:to>
                                    </p:set>
                                    <p:animEffect transition="in" filter="fade">
                                      <p:cBhvr>
                                        <p:cTn id="10" dur="500"/>
                                        <p:tgtEl>
                                          <p:spTgt spid="2064"/>
                                        </p:tgtEl>
                                      </p:cBhvr>
                                    </p:animEffect>
                                  </p:childTnLst>
                                </p:cTn>
                              </p:par>
                              <p:par>
                                <p:cTn id="11" presetID="10" presetClass="entr" presetSubtype="0" fill="hold" nodeType="withEffect">
                                  <p:stCondLst>
                                    <p:cond delay="0"/>
                                  </p:stCondLst>
                                  <p:childTnLst>
                                    <p:set>
                                      <p:cBhvr>
                                        <p:cTn id="12" dur="1" fill="hold">
                                          <p:stCondLst>
                                            <p:cond delay="0"/>
                                          </p:stCondLst>
                                        </p:cTn>
                                        <p:tgtEl>
                                          <p:spTgt spid="2060"/>
                                        </p:tgtEl>
                                        <p:attrNameLst>
                                          <p:attrName>style.visibility</p:attrName>
                                        </p:attrNameLst>
                                      </p:cBhvr>
                                      <p:to>
                                        <p:strVal val="visible"/>
                                      </p:to>
                                    </p:set>
                                    <p:animEffect transition="in" filter="fade">
                                      <p:cBhvr>
                                        <p:cTn id="13"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3537C987-41F0-B862-4B72-53C03FCF38A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t="16461" r="-1" b="37445"/>
          <a:stretch/>
        </p:blipFill>
        <p:spPr>
          <a:xfrm>
            <a:off x="0" y="0"/>
            <a:ext cx="12423719" cy="6858000"/>
          </a:xfrm>
          <a:prstGeom prst="rect">
            <a:avLst/>
          </a:prstGeom>
        </p:spPr>
      </p:pic>
      <p:sp>
        <p:nvSpPr>
          <p:cNvPr id="45" name="Content Placeholder 2">
            <a:extLst>
              <a:ext uri="{FF2B5EF4-FFF2-40B4-BE49-F238E27FC236}">
                <a16:creationId xmlns:a16="http://schemas.microsoft.com/office/drawing/2014/main" id="{E69C07B7-9D4F-C456-BA5C-C59B746E3155}"/>
              </a:ext>
            </a:extLst>
          </p:cNvPr>
          <p:cNvSpPr>
            <a:spLocks noGrp="1"/>
          </p:cNvSpPr>
          <p:nvPr>
            <p:ph idx="1"/>
          </p:nvPr>
        </p:nvSpPr>
        <p:spPr>
          <a:xfrm>
            <a:off x="5181601" y="3733801"/>
            <a:ext cx="4441371" cy="1513114"/>
          </a:xfrm>
        </p:spPr>
        <p:txBody>
          <a:bodyPr>
            <a:normAutofit/>
          </a:bodyPr>
          <a:lstStyle/>
          <a:p>
            <a:pPr marL="0" indent="0">
              <a:buNone/>
            </a:pPr>
            <a:r>
              <a:rPr lang="en-US" sz="4000" dirty="0">
                <a:solidFill>
                  <a:schemeClr val="bg2"/>
                </a:solidFill>
                <a:latin typeface="Doctor Soos Light" panose="02000500000000000000" pitchFamily="2" charset="0"/>
              </a:rPr>
              <a:t>It’s opener there</a:t>
            </a:r>
          </a:p>
          <a:p>
            <a:pPr marL="0" indent="0">
              <a:buNone/>
            </a:pPr>
            <a:r>
              <a:rPr lang="en-US" sz="4000" dirty="0">
                <a:solidFill>
                  <a:schemeClr val="bg2"/>
                </a:solidFill>
                <a:latin typeface="Doctor Soos Light" panose="02000500000000000000" pitchFamily="2" charset="0"/>
              </a:rPr>
              <a:t>in the wide open air.</a:t>
            </a:r>
          </a:p>
        </p:txBody>
      </p:sp>
    </p:spTree>
    <p:extLst>
      <p:ext uri="{BB962C8B-B14F-4D97-AF65-F5344CB8AC3E}">
        <p14:creationId xmlns:p14="http://schemas.microsoft.com/office/powerpoint/2010/main" val="288839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5">
    <wetp:webextensionref xmlns:r="http://schemas.openxmlformats.org/officeDocument/2006/relationships" r:id="rId1"/>
  </wetp:taskpane>
  <wetp:taskpane dockstate="right" visibility="0" width="525" row="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64AE9EF1-9119-4C5A-BD70-CC54AD3ED632}">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34E178E-7EB1-4465-BE36-5A5A47E7F9BD}">
  <we:reference id="wa200001745" version="1.0.1.5" store="en-US" storeType="OMEX"/>
  <we:alternateReferences>
    <we:reference id="WA200001745" version="1.0.1.5" store="WA20000174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611</TotalTime>
  <Words>781</Words>
  <Application>Microsoft Office PowerPoint</Application>
  <PresentationFormat>Widescreen</PresentationFormat>
  <Paragraphs>115</Paragraphs>
  <Slides>21</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Doctor Soos Bold</vt:lpstr>
      <vt:lpstr>Doctor Soos Light</vt:lpstr>
      <vt:lpstr>Söhne</vt:lpstr>
      <vt:lpstr>Office Theme</vt:lpstr>
      <vt:lpstr>PowerPoint Presentation</vt:lpstr>
      <vt:lpstr>PowerPoint Presentation</vt:lpstr>
      <vt:lpstr>PowerPoint Presentation</vt:lpstr>
      <vt:lpstr>PowerPoint Presentation</vt:lpstr>
      <vt:lpstr>The Starting Point</vt:lpstr>
      <vt:lpstr>But WHAT is the direction?</vt:lpstr>
      <vt:lpstr>Finding Your Passion</vt:lpstr>
      <vt:lpstr>The Future of Tech</vt:lpstr>
      <vt:lpstr>PowerPoint Presentation</vt:lpstr>
      <vt:lpstr>The Opportunities</vt:lpstr>
      <vt:lpstr>PowerPoint Presentation</vt:lpstr>
      <vt:lpstr>The Ups and Downs</vt:lpstr>
      <vt:lpstr>Imposter Syndrome</vt:lpstr>
      <vt:lpstr>Overcoming Obstacles</vt:lpstr>
      <vt:lpstr>The Waiting Place</vt:lpstr>
      <vt:lpstr>PowerPoint Presentation</vt:lpstr>
      <vt:lpstr>Be Perseverant</vt:lpstr>
      <vt:lpstr>PowerPoint Presentation</vt:lpstr>
      <vt:lpstr>PowerPoint Presentation</vt:lpstr>
      <vt:lpstr>In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Isaac Levin</dc:creator>
  <cp:lastModifiedBy>Isaac Levin</cp:lastModifiedBy>
  <cp:revision>25</cp:revision>
  <dcterms:created xsi:type="dcterms:W3CDTF">2023-04-07T20:09:32Z</dcterms:created>
  <dcterms:modified xsi:type="dcterms:W3CDTF">2024-11-08T21:04:51Z</dcterms:modified>
</cp:coreProperties>
</file>